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Lst>
  <p:notesMasterIdLst>
    <p:notesMasterId r:id="rId47"/>
  </p:notesMasterIdLst>
  <p:handoutMasterIdLst>
    <p:handoutMasterId r:id="rId48"/>
  </p:handoutMasterIdLst>
  <p:sldIdLst>
    <p:sldId id="257" r:id="rId3"/>
    <p:sldId id="357" r:id="rId4"/>
    <p:sldId id="296" r:id="rId5"/>
    <p:sldId id="304" r:id="rId6"/>
    <p:sldId id="305" r:id="rId7"/>
    <p:sldId id="306" r:id="rId8"/>
    <p:sldId id="324" r:id="rId9"/>
    <p:sldId id="308" r:id="rId10"/>
    <p:sldId id="372" r:id="rId11"/>
    <p:sldId id="328" r:id="rId12"/>
    <p:sldId id="326" r:id="rId13"/>
    <p:sldId id="322" r:id="rId14"/>
    <p:sldId id="358" r:id="rId15"/>
    <p:sldId id="354" r:id="rId16"/>
    <p:sldId id="303" r:id="rId17"/>
    <p:sldId id="319" r:id="rId18"/>
    <p:sldId id="325" r:id="rId19"/>
    <p:sldId id="316" r:id="rId20"/>
    <p:sldId id="317" r:id="rId21"/>
    <p:sldId id="292" r:id="rId22"/>
    <p:sldId id="356" r:id="rId23"/>
    <p:sldId id="295" r:id="rId24"/>
    <p:sldId id="315" r:id="rId25"/>
    <p:sldId id="320" r:id="rId26"/>
    <p:sldId id="330" r:id="rId27"/>
    <p:sldId id="321" r:id="rId28"/>
    <p:sldId id="331" r:id="rId29"/>
    <p:sldId id="355" r:id="rId30"/>
    <p:sldId id="359" r:id="rId31"/>
    <p:sldId id="360" r:id="rId32"/>
    <p:sldId id="365" r:id="rId33"/>
    <p:sldId id="361" r:id="rId34"/>
    <p:sldId id="362" r:id="rId35"/>
    <p:sldId id="364" r:id="rId36"/>
    <p:sldId id="366" r:id="rId37"/>
    <p:sldId id="363" r:id="rId38"/>
    <p:sldId id="259" r:id="rId39"/>
    <p:sldId id="353" r:id="rId40"/>
    <p:sldId id="258" r:id="rId41"/>
    <p:sldId id="367" r:id="rId42"/>
    <p:sldId id="368" r:id="rId43"/>
    <p:sldId id="369" r:id="rId44"/>
    <p:sldId id="370" r:id="rId45"/>
    <p:sldId id="371" r:id="rId46"/>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52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4348EB3D-9083-4F69-AFD5-1F2DF396FB2D}"/>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p>
        </p:txBody>
      </p:sp>
      <p:sp>
        <p:nvSpPr>
          <p:cNvPr id="163843" name="Rectangle 3">
            <a:extLst>
              <a:ext uri="{FF2B5EF4-FFF2-40B4-BE49-F238E27FC236}">
                <a16:creationId xmlns:a16="http://schemas.microsoft.com/office/drawing/2014/main" id="{3535EA32-F7CB-400A-A9C0-EF58B3A2813E}"/>
              </a:ext>
            </a:extLst>
          </p:cNvPr>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163844" name="Rectangle 4">
            <a:extLst>
              <a:ext uri="{FF2B5EF4-FFF2-40B4-BE49-F238E27FC236}">
                <a16:creationId xmlns:a16="http://schemas.microsoft.com/office/drawing/2014/main" id="{1BA6C7CB-D9B6-4F3A-B7D6-F265E0135E6C}"/>
              </a:ext>
            </a:extLst>
          </p:cNvPr>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p>
        </p:txBody>
      </p:sp>
      <p:sp>
        <p:nvSpPr>
          <p:cNvPr id="163845" name="Rectangle 5">
            <a:extLst>
              <a:ext uri="{FF2B5EF4-FFF2-40B4-BE49-F238E27FC236}">
                <a16:creationId xmlns:a16="http://schemas.microsoft.com/office/drawing/2014/main" id="{19A22D2B-93FC-447C-A5A6-B0DA217F22D7}"/>
              </a:ext>
            </a:extLst>
          </p:cNvPr>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382F3ED-5351-442D-9BAD-E6F5AC0E0F0A}"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E2AF27B4-1D13-4196-AE88-8EA231AA00A7}"/>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smtClean="0">
                <a:latin typeface="Arial" charset="0"/>
              </a:defRPr>
            </a:lvl1pPr>
          </a:lstStyle>
          <a:p>
            <a:pPr>
              <a:defRPr/>
            </a:pPr>
            <a:endParaRPr lang="en-US"/>
          </a:p>
        </p:txBody>
      </p:sp>
      <p:sp>
        <p:nvSpPr>
          <p:cNvPr id="48131" name="Rectangle 3">
            <a:extLst>
              <a:ext uri="{FF2B5EF4-FFF2-40B4-BE49-F238E27FC236}">
                <a16:creationId xmlns:a16="http://schemas.microsoft.com/office/drawing/2014/main" id="{E3CF4DB7-D45B-4E8E-85F0-6D33DACC298E}"/>
              </a:ext>
            </a:extLst>
          </p:cNvPr>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smtClean="0">
                <a:latin typeface="Arial" charset="0"/>
              </a:defRPr>
            </a:lvl1pPr>
          </a:lstStyle>
          <a:p>
            <a:pPr>
              <a:defRPr/>
            </a:pPr>
            <a:endParaRPr lang="en-US"/>
          </a:p>
        </p:txBody>
      </p:sp>
      <p:sp>
        <p:nvSpPr>
          <p:cNvPr id="48132" name="Rectangle 4">
            <a:extLst>
              <a:ext uri="{FF2B5EF4-FFF2-40B4-BE49-F238E27FC236}">
                <a16:creationId xmlns:a16="http://schemas.microsoft.com/office/drawing/2014/main" id="{54F141EB-7F03-47E9-A0E0-F3ADF09D3712}"/>
              </a:ext>
            </a:extLst>
          </p:cNvPr>
          <p:cNvSpPr>
            <a:spLocks noRo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3" name="Rectangle 5">
            <a:extLst>
              <a:ext uri="{FF2B5EF4-FFF2-40B4-BE49-F238E27FC236}">
                <a16:creationId xmlns:a16="http://schemas.microsoft.com/office/drawing/2014/main" id="{15A7F2EF-A021-42BA-B7DC-C13D2C68F380}"/>
              </a:ext>
            </a:extLst>
          </p:cNvPr>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8134" name="Rectangle 6">
            <a:extLst>
              <a:ext uri="{FF2B5EF4-FFF2-40B4-BE49-F238E27FC236}">
                <a16:creationId xmlns:a16="http://schemas.microsoft.com/office/drawing/2014/main" id="{7344499A-C83F-44FB-85E0-A208BA636D25}"/>
              </a:ext>
            </a:extLst>
          </p:cNvPr>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smtClean="0">
                <a:latin typeface="Arial" charset="0"/>
              </a:defRPr>
            </a:lvl1pPr>
          </a:lstStyle>
          <a:p>
            <a:pPr>
              <a:defRPr/>
            </a:pPr>
            <a:endParaRPr lang="en-US"/>
          </a:p>
        </p:txBody>
      </p:sp>
      <p:sp>
        <p:nvSpPr>
          <p:cNvPr id="48135" name="Rectangle 7">
            <a:extLst>
              <a:ext uri="{FF2B5EF4-FFF2-40B4-BE49-F238E27FC236}">
                <a16:creationId xmlns:a16="http://schemas.microsoft.com/office/drawing/2014/main" id="{922E524B-D3C7-4196-B270-471A71EB7A5A}"/>
              </a:ext>
            </a:extLst>
          </p:cNvPr>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fld id="{3C753436-F3CA-4455-AC08-C44464C21E2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8E31629A-CB24-4740-A07A-1FE3393FFC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2B4795B-105F-479F-B9EE-328431890A7B}" type="slidenum">
              <a:rPr lang="en-US" altLang="en-US"/>
              <a:pPr eaLnBrk="1" hangingPunct="1"/>
              <a:t>4</a:t>
            </a:fld>
            <a:endParaRPr lang="en-US" altLang="en-US"/>
          </a:p>
        </p:txBody>
      </p:sp>
      <p:sp>
        <p:nvSpPr>
          <p:cNvPr id="49155" name="Rectangle 2">
            <a:extLst>
              <a:ext uri="{FF2B5EF4-FFF2-40B4-BE49-F238E27FC236}">
                <a16:creationId xmlns:a16="http://schemas.microsoft.com/office/drawing/2014/main" id="{70969EBC-8FC9-4194-B543-D819511EF80F}"/>
              </a:ext>
            </a:extLst>
          </p:cNvPr>
          <p:cNvSpPr>
            <a:spLocks noRot="1" noChangeArrowheads="1" noTextEdit="1"/>
          </p:cNvSpPr>
          <p:nvPr>
            <p:ph type="sldImg"/>
          </p:nvPr>
        </p:nvSpPr>
        <p:spPr>
          <a:ln/>
        </p:spPr>
      </p:sp>
      <p:sp>
        <p:nvSpPr>
          <p:cNvPr id="49156" name="Rectangle 3">
            <a:extLst>
              <a:ext uri="{FF2B5EF4-FFF2-40B4-BE49-F238E27FC236}">
                <a16:creationId xmlns:a16="http://schemas.microsoft.com/office/drawing/2014/main" id="{A0E7C513-4EED-4D47-A27C-7CDCED45E3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Arial" panose="020B0604020202020204" pitchFamily="34" charset="0"/>
              </a:rPr>
              <a:t>Ozone is a powerful oxidizing agent that irritates the airways, producing </a:t>
            </a:r>
          </a:p>
          <a:p>
            <a:pPr eaLnBrk="1" hangingPunct="1">
              <a:buFontTx/>
              <a:buChar char="•"/>
            </a:pPr>
            <a:r>
              <a:rPr lang="en-US" altLang="en-US" sz="1400">
                <a:latin typeface="Arial" panose="020B0604020202020204" pitchFamily="34" charset="0"/>
              </a:rPr>
              <a:t>Symptoms</a:t>
            </a:r>
          </a:p>
          <a:p>
            <a:pPr lvl="1" eaLnBrk="1" hangingPunct="1">
              <a:buFontTx/>
              <a:buChar char="•"/>
            </a:pPr>
            <a:r>
              <a:rPr lang="en-US" altLang="en-US" sz="1400">
                <a:latin typeface="Arial" panose="020B0604020202020204" pitchFamily="34" charset="0"/>
              </a:rPr>
              <a:t>Cough</a:t>
            </a:r>
          </a:p>
          <a:p>
            <a:pPr lvl="1" eaLnBrk="1" hangingPunct="1">
              <a:buFontTx/>
              <a:buChar char="•"/>
            </a:pPr>
            <a:r>
              <a:rPr lang="en-US" altLang="en-US" sz="1400">
                <a:latin typeface="Arial" panose="020B0604020202020204" pitchFamily="34" charset="0"/>
              </a:rPr>
              <a:t>Sore or scratchy throat</a:t>
            </a:r>
          </a:p>
          <a:p>
            <a:pPr lvl="1" eaLnBrk="1" hangingPunct="1">
              <a:buFontTx/>
              <a:buChar char="•"/>
            </a:pPr>
            <a:r>
              <a:rPr lang="en-US" altLang="en-US" sz="1400">
                <a:latin typeface="Arial" panose="020B0604020202020204" pitchFamily="34" charset="0"/>
              </a:rPr>
              <a:t>Pain when taking a deep breath – this may feel like a stitch in your side that doesn’t go away when you warm up – prevents you from taking a full deep breath</a:t>
            </a:r>
          </a:p>
          <a:p>
            <a:pPr lvl="1" eaLnBrk="1" hangingPunct="1">
              <a:buFontTx/>
              <a:buChar char="•"/>
            </a:pPr>
            <a:r>
              <a:rPr lang="en-US" altLang="en-US" sz="1400">
                <a:latin typeface="Arial" panose="020B0604020202020204" pitchFamily="34" charset="0"/>
              </a:rPr>
              <a:t>Fatigue – inability to carry on with normal energy levels</a:t>
            </a:r>
          </a:p>
          <a:p>
            <a:pPr eaLnBrk="1" hangingPunct="1">
              <a:buFontTx/>
              <a:buChar char="•"/>
            </a:pPr>
            <a:r>
              <a:rPr lang="en-US" altLang="en-US" sz="1400">
                <a:latin typeface="Arial" panose="020B0604020202020204" pitchFamily="34" charset="0"/>
              </a:rPr>
              <a:t>Symptoms come on quickly and are temporary, going away within a few hours</a:t>
            </a:r>
          </a:p>
          <a:p>
            <a:pPr eaLnBrk="1" hangingPunct="1">
              <a:buFontTx/>
              <a:buChar char="•"/>
            </a:pPr>
            <a:r>
              <a:rPr lang="en-US" altLang="en-US" sz="1400">
                <a:latin typeface="Arial" panose="020B0604020202020204" pitchFamily="34" charset="0"/>
              </a:rPr>
              <a:t>Even though some of the symptoms are like the symptoms of asthma, they can occur in people who do not have asthma</a:t>
            </a:r>
          </a:p>
          <a:p>
            <a:pPr eaLnBrk="1" hangingPunct="1"/>
            <a:endParaRPr lang="en-US" altLang="en-US" sz="140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6F1A264-EAF4-4E56-9411-A64964FE9E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63419B7-CA1C-42EB-9ACF-EDD890FFEF8E}" type="slidenum">
              <a:rPr lang="en-US" altLang="en-US"/>
              <a:pPr eaLnBrk="1" hangingPunct="1"/>
              <a:t>5</a:t>
            </a:fld>
            <a:endParaRPr lang="en-US" altLang="en-US"/>
          </a:p>
        </p:txBody>
      </p:sp>
      <p:sp>
        <p:nvSpPr>
          <p:cNvPr id="50179" name="Rectangle 2">
            <a:extLst>
              <a:ext uri="{FF2B5EF4-FFF2-40B4-BE49-F238E27FC236}">
                <a16:creationId xmlns:a16="http://schemas.microsoft.com/office/drawing/2014/main" id="{3394BCE7-72C5-4970-B03D-E73753D42288}"/>
              </a:ext>
            </a:extLst>
          </p:cNvPr>
          <p:cNvSpPr>
            <a:spLocks noRot="1" noChangeArrowheads="1" noTextEdit="1"/>
          </p:cNvSpPr>
          <p:nvPr>
            <p:ph type="sldImg"/>
          </p:nvPr>
        </p:nvSpPr>
        <p:spPr>
          <a:xfrm>
            <a:off x="1463675" y="387350"/>
            <a:ext cx="3616325" cy="2711450"/>
          </a:xfrm>
          <a:ln/>
        </p:spPr>
      </p:sp>
      <p:sp>
        <p:nvSpPr>
          <p:cNvPr id="50180" name="Rectangle 3">
            <a:extLst>
              <a:ext uri="{FF2B5EF4-FFF2-40B4-BE49-F238E27FC236}">
                <a16:creationId xmlns:a16="http://schemas.microsoft.com/office/drawing/2014/main" id="{BFD730E2-E092-4614-A871-926E83A95C26}"/>
              </a:ext>
            </a:extLst>
          </p:cNvPr>
          <p:cNvSpPr>
            <a:spLocks noGrp="1" noChangeArrowheads="1"/>
          </p:cNvSpPr>
          <p:nvPr>
            <p:ph type="body" idx="1"/>
          </p:nvPr>
        </p:nvSpPr>
        <p:spPr>
          <a:xfrm>
            <a:off x="701675" y="3563938"/>
            <a:ext cx="5607050" cy="50355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a:latin typeface="Arial" panose="020B0604020202020204" pitchFamily="34" charset="0"/>
              </a:rPr>
              <a:t>Another effect that comes on quickly is the reduction in lung function – this occurs when the smooth muscles that surround the airways contract</a:t>
            </a:r>
          </a:p>
          <a:p>
            <a:pPr eaLnBrk="1" hangingPunct="1">
              <a:lnSpc>
                <a:spcPct val="80000"/>
              </a:lnSpc>
              <a:buFontTx/>
              <a:buChar char="•"/>
            </a:pPr>
            <a:r>
              <a:rPr lang="en-US" altLang="en-US">
                <a:latin typeface="Arial" panose="020B0604020202020204" pitchFamily="34" charset="0"/>
              </a:rPr>
              <a:t>By lung function, we usually refer to the amount of air that can be exhaled after a full deep breath (FVC), and the speed at which the air can be exhaled (FEV1); ozone can reduce both of these measures of lung function</a:t>
            </a:r>
          </a:p>
          <a:p>
            <a:pPr eaLnBrk="1" hangingPunct="1">
              <a:lnSpc>
                <a:spcPct val="80000"/>
              </a:lnSpc>
              <a:buFontTx/>
              <a:buChar char="•"/>
            </a:pPr>
            <a:r>
              <a:rPr lang="en-US" altLang="en-US">
                <a:latin typeface="Arial" panose="020B0604020202020204" pitchFamily="34" charset="0"/>
              </a:rPr>
              <a:t>Controlled human exposure study:</a:t>
            </a:r>
            <a:r>
              <a:rPr lang="en-US" altLang="en-US" b="1">
                <a:latin typeface="Arial" panose="020B0604020202020204" pitchFamily="34" charset="0"/>
              </a:rPr>
              <a:t> Vertical axis</a:t>
            </a:r>
            <a:r>
              <a:rPr lang="en-US" altLang="en-US">
                <a:latin typeface="Arial" panose="020B0604020202020204" pitchFamily="34" charset="0"/>
              </a:rPr>
              <a:t> the percent reduction in FEV1 and </a:t>
            </a:r>
            <a:r>
              <a:rPr lang="en-US" altLang="en-US" b="1">
                <a:latin typeface="Arial" panose="020B0604020202020204" pitchFamily="34" charset="0"/>
              </a:rPr>
              <a:t>horizontal axis</a:t>
            </a:r>
            <a:r>
              <a:rPr lang="en-US" altLang="en-US">
                <a:latin typeface="Arial" panose="020B0604020202020204" pitchFamily="34" charset="0"/>
              </a:rPr>
              <a:t> duration of exposure; more subject in this study, for simplicity we showing the results of the subjects with the smallest, largest and intermediate responses</a:t>
            </a:r>
          </a:p>
          <a:p>
            <a:pPr eaLnBrk="1" hangingPunct="1">
              <a:lnSpc>
                <a:spcPct val="80000"/>
              </a:lnSpc>
              <a:buFontTx/>
              <a:buChar char="•"/>
            </a:pPr>
            <a:r>
              <a:rPr lang="en-US" altLang="en-US">
                <a:latin typeface="Arial" panose="020B0604020202020204" pitchFamily="34" charset="0"/>
              </a:rPr>
              <a:t>The first thing you notice magnitude of the reduction in lung function (about 50%)</a:t>
            </a:r>
          </a:p>
          <a:p>
            <a:pPr lvl="1" eaLnBrk="1" hangingPunct="1">
              <a:lnSpc>
                <a:spcPct val="80000"/>
              </a:lnSpc>
              <a:buFontTx/>
              <a:buChar char="•"/>
            </a:pPr>
            <a:r>
              <a:rPr lang="en-US" altLang="en-US">
                <a:latin typeface="Arial" panose="020B0604020202020204" pitchFamily="34" charset="0"/>
              </a:rPr>
              <a:t>Medium reduction in lung function (&gt;10-20% reduction FEV1) perceptible wheeze or chest tightness</a:t>
            </a:r>
          </a:p>
          <a:p>
            <a:pPr lvl="1" eaLnBrk="1" hangingPunct="1">
              <a:lnSpc>
                <a:spcPct val="80000"/>
              </a:lnSpc>
              <a:buFontTx/>
              <a:buChar char="•"/>
            </a:pPr>
            <a:r>
              <a:rPr lang="en-US" altLang="en-US">
                <a:latin typeface="Arial" panose="020B0604020202020204" pitchFamily="34" charset="0"/>
              </a:rPr>
              <a:t>Large reduction in lung function (&gt;20% FEV1) – obvious wheeze, marked chest tightness and breathing distress, brochodilator required to resolve symptoms</a:t>
            </a:r>
          </a:p>
          <a:p>
            <a:pPr lvl="1" eaLnBrk="1" hangingPunct="1">
              <a:lnSpc>
                <a:spcPct val="80000"/>
              </a:lnSpc>
              <a:buFontTx/>
              <a:buChar char="•"/>
            </a:pPr>
            <a:r>
              <a:rPr lang="en-US" altLang="en-US">
                <a:latin typeface="Arial" panose="020B0604020202020204" pitchFamily="34" charset="0"/>
              </a:rPr>
              <a:t>Incapacitating reduction in lung function (&gt;&gt;20% FEV1, or less than 50% of predicted lung function), severe breathing distress, possible emergency treatment required if persistent</a:t>
            </a:r>
          </a:p>
          <a:p>
            <a:pPr eaLnBrk="1" hangingPunct="1">
              <a:lnSpc>
                <a:spcPct val="80000"/>
              </a:lnSpc>
              <a:buFontTx/>
              <a:buChar char="•"/>
            </a:pPr>
            <a:r>
              <a:rPr lang="en-US" altLang="en-US">
                <a:latin typeface="Arial" panose="020B0604020202020204" pitchFamily="34" charset="0"/>
              </a:rPr>
              <a:t>The second thing you notice is that while one person is stopped in their tracks, another person had no change at all.   Typical of these studies – variability in responsiveness to ozone – brought these people back into the lab</a:t>
            </a:r>
          </a:p>
          <a:p>
            <a:pPr eaLnBrk="1" hangingPunct="1">
              <a:lnSpc>
                <a:spcPct val="80000"/>
              </a:lnSpc>
              <a:buFontTx/>
              <a:buChar char="•"/>
            </a:pPr>
            <a:r>
              <a:rPr lang="en-US" altLang="en-US">
                <a:latin typeface="Arial" panose="020B0604020202020204" pitchFamily="34" charset="0"/>
              </a:rPr>
              <a:t>One interesting thing is that we can’t predict who will be “unusually sensitive to ozone” – it’s not based on gender or any other known factor</a:t>
            </a:r>
          </a:p>
          <a:p>
            <a:pPr eaLnBrk="1" hangingPunct="1">
              <a:lnSpc>
                <a:spcPct val="80000"/>
              </a:lnSpc>
              <a:buFontTx/>
              <a:buChar char="•"/>
            </a:pPr>
            <a:r>
              <a:rPr lang="en-US" altLang="en-US">
                <a:latin typeface="Arial" panose="020B0604020202020204" pitchFamily="34" charset="0"/>
              </a:rPr>
              <a:t>People with asthma have the same range of responsiveness to asthma -- we say that they are more sensitive because they often have poorer lung function to begin with </a:t>
            </a:r>
          </a:p>
          <a:p>
            <a:pPr eaLnBrk="1" hangingPunct="1">
              <a:lnSpc>
                <a:spcPct val="80000"/>
              </a:lnSpc>
            </a:pPr>
            <a:endParaRPr lang="en-US" altLang="en-US">
              <a:latin typeface="Arial" panose="020B0604020202020204" pitchFamily="34" charset="0"/>
            </a:endParaRPr>
          </a:p>
          <a:p>
            <a:pPr eaLnBrk="1" hangingPunct="1">
              <a:lnSpc>
                <a:spcPct val="80000"/>
              </a:lnSpc>
            </a:pPr>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DF885104-86D8-40A3-B761-65649C2498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AE855BD-2C93-4E42-A692-66B064D111D2}" type="slidenum">
              <a:rPr lang="en-US" altLang="en-US"/>
              <a:pPr eaLnBrk="1" hangingPunct="1"/>
              <a:t>6</a:t>
            </a:fld>
            <a:endParaRPr lang="en-US" altLang="en-US"/>
          </a:p>
        </p:txBody>
      </p:sp>
      <p:sp>
        <p:nvSpPr>
          <p:cNvPr id="51203" name="Rectangle 2">
            <a:extLst>
              <a:ext uri="{FF2B5EF4-FFF2-40B4-BE49-F238E27FC236}">
                <a16:creationId xmlns:a16="http://schemas.microsoft.com/office/drawing/2014/main" id="{A80593B5-FD74-44FC-B58F-A136B1730A64}"/>
              </a:ext>
            </a:extLst>
          </p:cNvPr>
          <p:cNvSpPr>
            <a:spLocks noRot="1" noChangeArrowheads="1" noTextEdit="1"/>
          </p:cNvSpPr>
          <p:nvPr>
            <p:ph type="sldImg"/>
          </p:nvPr>
        </p:nvSpPr>
        <p:spPr>
          <a:xfrm>
            <a:off x="1452563" y="542925"/>
            <a:ext cx="4027487" cy="3021013"/>
          </a:xfrm>
          <a:ln/>
        </p:spPr>
      </p:sp>
      <p:sp>
        <p:nvSpPr>
          <p:cNvPr id="51204" name="Rectangle 3">
            <a:extLst>
              <a:ext uri="{FF2B5EF4-FFF2-40B4-BE49-F238E27FC236}">
                <a16:creationId xmlns:a16="http://schemas.microsoft.com/office/drawing/2014/main" id="{915FBEA1-DCED-449C-9BA0-54F205C97F72}"/>
              </a:ext>
            </a:extLst>
          </p:cNvPr>
          <p:cNvSpPr>
            <a:spLocks noGrp="1" noChangeArrowheads="1"/>
          </p:cNvSpPr>
          <p:nvPr>
            <p:ph type="body" idx="1"/>
          </p:nvPr>
        </p:nvSpPr>
        <p:spPr>
          <a:xfrm>
            <a:off x="701675" y="4183063"/>
            <a:ext cx="5607050" cy="5113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Ozone can cause inflammation</a:t>
            </a:r>
          </a:p>
          <a:p>
            <a:pPr eaLnBrk="1" hangingPunct="1">
              <a:buFontTx/>
              <a:buChar char="•"/>
            </a:pPr>
            <a:r>
              <a:rPr lang="en-US" altLang="en-US">
                <a:latin typeface="Arial" panose="020B0604020202020204" pitchFamily="34" charset="0"/>
              </a:rPr>
              <a:t>This is a schematic of an upper airway - BAL</a:t>
            </a:r>
          </a:p>
          <a:p>
            <a:pPr lvl="1" eaLnBrk="1" hangingPunct="1">
              <a:buFontTx/>
              <a:buChar char="•"/>
            </a:pPr>
            <a:r>
              <a:rPr lang="en-US" altLang="en-US">
                <a:latin typeface="Arial" panose="020B0604020202020204" pitchFamily="34" charset="0"/>
              </a:rPr>
              <a:t>Ciliated epithelial cells, underlying tissue, blood vessel and RBC (red), WBC (blue), white layer on top epithelial lining fluid</a:t>
            </a:r>
          </a:p>
          <a:p>
            <a:pPr lvl="1" eaLnBrk="1" hangingPunct="1">
              <a:buFontTx/>
              <a:buChar char="•"/>
            </a:pPr>
            <a:r>
              <a:rPr lang="en-US" altLang="en-US">
                <a:latin typeface="Arial" panose="020B0604020202020204" pitchFamily="34" charset="0"/>
              </a:rPr>
              <a:t>Ozone is a very reactive gas that primarily reacts with proteins and lipids in the ELF forming reactive oxygen species (e.g., lipid peroxides).  Only in places where the epithelial lining fluid is thin does ozone damage the epithelium directly  There is some evidence that taking antioxidants will mitigate the effects.  Once the damage occurs white blood cells start to influx to the area and inflammation occurs</a:t>
            </a:r>
          </a:p>
          <a:p>
            <a:pPr lvl="1" eaLnBrk="1" hangingPunct="1">
              <a:buFontTx/>
              <a:buChar char="•"/>
            </a:pPr>
            <a:r>
              <a:rPr lang="en-US" altLang="en-US">
                <a:latin typeface="Arial" panose="020B0604020202020204" pitchFamily="34" charset="0"/>
              </a:rPr>
              <a:t>We compare this inflammation to the inflammation you get on your skin with a sunburn</a:t>
            </a:r>
          </a:p>
          <a:p>
            <a:pPr lvl="2" eaLnBrk="1" hangingPunct="1">
              <a:buFontTx/>
              <a:buChar char="•"/>
            </a:pPr>
            <a:r>
              <a:rPr lang="en-US" altLang="en-US">
                <a:latin typeface="Arial" panose="020B0604020202020204" pitchFamily="34" charset="0"/>
              </a:rPr>
              <a:t>Swelling, redness</a:t>
            </a:r>
          </a:p>
          <a:p>
            <a:pPr lvl="2" eaLnBrk="1" hangingPunct="1">
              <a:buFontTx/>
              <a:buChar char="•"/>
            </a:pPr>
            <a:r>
              <a:rPr lang="en-US" altLang="en-US">
                <a:latin typeface="Arial" panose="020B0604020202020204" pitchFamily="34" charset="0"/>
              </a:rPr>
              <a:t>Doesn’t occur right away</a:t>
            </a:r>
          </a:p>
          <a:p>
            <a:pPr lvl="2" eaLnBrk="1" hangingPunct="1">
              <a:buFontTx/>
              <a:buChar char="•"/>
            </a:pPr>
            <a:r>
              <a:rPr lang="en-US" altLang="en-US">
                <a:latin typeface="Arial" panose="020B0604020202020204" pitchFamily="34" charset="0"/>
              </a:rPr>
              <a:t>Cells that line the airways die, are sloughed off and replaced new ones</a:t>
            </a:r>
          </a:p>
          <a:p>
            <a:pPr lvl="1" eaLnBrk="1" hangingPunct="1">
              <a:buFontTx/>
              <a:buChar char="•"/>
            </a:pPr>
            <a:r>
              <a:rPr lang="en-US" altLang="en-US">
                <a:latin typeface="Arial" panose="020B0604020202020204" pitchFamily="34" charset="0"/>
              </a:rPr>
              <a:t>In people with asthma this inflammation can lead to increased airway reactivity – real life </a:t>
            </a:r>
          </a:p>
          <a:p>
            <a:pPr lvl="1" eaLnBrk="1" hangingPunct="1">
              <a:buFontTx/>
              <a:buChar char="•"/>
            </a:pPr>
            <a:r>
              <a:rPr lang="en-US" altLang="en-US">
                <a:latin typeface="Arial" panose="020B0604020202020204" pitchFamily="34" charset="0"/>
              </a:rPr>
              <a:t>Concern that repeated episodes of damage and healing may result in permanent structural changes in the lung “airway” resulting in reduced lung growth in children, and reduce quality of life in everyone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5BA70B92-3BA8-4FC1-BEEE-A29B4B358C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D42B3EC-80BC-4683-BE95-C16BBE95252F}" type="slidenum">
              <a:rPr lang="en-US" altLang="en-US"/>
              <a:pPr eaLnBrk="1" hangingPunct="1"/>
              <a:t>7</a:t>
            </a:fld>
            <a:endParaRPr lang="en-US" altLang="en-US"/>
          </a:p>
        </p:txBody>
      </p:sp>
      <p:sp>
        <p:nvSpPr>
          <p:cNvPr id="52227" name="Rectangle 2">
            <a:extLst>
              <a:ext uri="{FF2B5EF4-FFF2-40B4-BE49-F238E27FC236}">
                <a16:creationId xmlns:a16="http://schemas.microsoft.com/office/drawing/2014/main" id="{2D11ABAC-ACA6-4978-B181-75D85947FAAC}"/>
              </a:ext>
            </a:extLst>
          </p:cNvPr>
          <p:cNvSpPr>
            <a:spLocks noRot="1" noChangeArrowheads="1" noTextEdit="1"/>
          </p:cNvSpPr>
          <p:nvPr>
            <p:ph type="sldImg"/>
          </p:nvPr>
        </p:nvSpPr>
        <p:spPr>
          <a:ln/>
        </p:spPr>
      </p:sp>
      <p:sp>
        <p:nvSpPr>
          <p:cNvPr id="52228" name="Rectangle 3">
            <a:extLst>
              <a:ext uri="{FF2B5EF4-FFF2-40B4-BE49-F238E27FC236}">
                <a16:creationId xmlns:a16="http://schemas.microsoft.com/office/drawing/2014/main" id="{76A0A26E-9075-4CC1-B42A-B177DD4DC0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Cycles of injury and healing may lead to permanent structural changes - “airway remodeling”</a:t>
            </a:r>
          </a:p>
          <a:p>
            <a:pPr eaLnBrk="1" hangingPunct="1"/>
            <a:r>
              <a:rPr lang="en-US" altLang="en-US">
                <a:latin typeface="Arial" panose="020B0604020202020204" pitchFamily="34" charset="0"/>
              </a:rPr>
              <a:t>Children may experience slower lung growth</a:t>
            </a:r>
          </a:p>
          <a:p>
            <a:pPr eaLnBrk="1" hangingPunct="1"/>
            <a:r>
              <a:rPr lang="en-US" altLang="en-US">
                <a:latin typeface="Arial" panose="020B0604020202020204" pitchFamily="34" charset="0"/>
              </a:rPr>
              <a:t>Permanent changes may reduce the quality of life</a:t>
            </a:r>
          </a:p>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8267ADE3-86FA-47AD-89BC-6E89BEBFE1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CB13157-3ABA-497E-8C3D-3D7D5FD970F6}" type="slidenum">
              <a:rPr lang="en-US" altLang="en-US"/>
              <a:pPr eaLnBrk="1" hangingPunct="1"/>
              <a:t>8</a:t>
            </a:fld>
            <a:endParaRPr lang="en-US" altLang="en-US"/>
          </a:p>
        </p:txBody>
      </p:sp>
      <p:sp>
        <p:nvSpPr>
          <p:cNvPr id="53251" name="Rectangle 2">
            <a:extLst>
              <a:ext uri="{FF2B5EF4-FFF2-40B4-BE49-F238E27FC236}">
                <a16:creationId xmlns:a16="http://schemas.microsoft.com/office/drawing/2014/main" id="{13108B2F-6192-446D-93FF-F8F9EA5A8E20}"/>
              </a:ext>
            </a:extLst>
          </p:cNvPr>
          <p:cNvSpPr>
            <a:spLocks noRot="1" noChangeArrowheads="1" noTextEdit="1"/>
          </p:cNvSpPr>
          <p:nvPr>
            <p:ph type="sldImg"/>
          </p:nvPr>
        </p:nvSpPr>
        <p:spPr>
          <a:ln/>
        </p:spPr>
      </p:sp>
      <p:sp>
        <p:nvSpPr>
          <p:cNvPr id="53252" name="Rectangle 3">
            <a:extLst>
              <a:ext uri="{FF2B5EF4-FFF2-40B4-BE49-F238E27FC236}">
                <a16:creationId xmlns:a16="http://schemas.microsoft.com/office/drawing/2014/main" id="{C70278F5-84A2-4ED7-841C-949BC782418F}"/>
              </a:ext>
            </a:extLst>
          </p:cNvPr>
          <p:cNvSpPr>
            <a:spLocks noGrp="1" noChangeArrowheads="1"/>
          </p:cNvSpPr>
          <p:nvPr>
            <p:ph type="body" idx="1"/>
          </p:nvPr>
        </p:nvSpPr>
        <p:spPr>
          <a:xfrm>
            <a:off x="701675" y="4648200"/>
            <a:ext cx="560705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Arial" panose="020B0604020202020204" pitchFamily="34" charset="0"/>
              </a:rPr>
              <a:t>This graphic is from an epidemiology study by Burnett from Environment Canada</a:t>
            </a:r>
          </a:p>
          <a:p>
            <a:pPr eaLnBrk="1" hangingPunct="1">
              <a:buFontTx/>
              <a:buChar char="•"/>
            </a:pPr>
            <a:r>
              <a:rPr lang="en-US" altLang="en-US" sz="1400" b="1">
                <a:latin typeface="Arial" panose="020B0604020202020204" pitchFamily="34" charset="0"/>
              </a:rPr>
              <a:t>Vertical axis</a:t>
            </a:r>
            <a:r>
              <a:rPr lang="en-US" altLang="en-US" sz="1400">
                <a:latin typeface="Arial" panose="020B0604020202020204" pitchFamily="34" charset="0"/>
              </a:rPr>
              <a:t> are respiratory hospital admissions; </a:t>
            </a:r>
            <a:r>
              <a:rPr lang="en-US" altLang="en-US" sz="1400" b="1">
                <a:latin typeface="Arial" panose="020B0604020202020204" pitchFamily="34" charset="0"/>
              </a:rPr>
              <a:t>horizontal axis</a:t>
            </a:r>
            <a:r>
              <a:rPr lang="en-US" altLang="en-US" sz="1400">
                <a:latin typeface="Arial" panose="020B0604020202020204" pitchFamily="34" charset="0"/>
              </a:rPr>
              <a:t> are ozone concentrations in ppm</a:t>
            </a:r>
          </a:p>
          <a:p>
            <a:pPr eaLnBrk="1" hangingPunct="1">
              <a:buFontTx/>
              <a:buChar char="•"/>
            </a:pPr>
            <a:r>
              <a:rPr lang="en-US" altLang="en-US" sz="1400">
                <a:latin typeface="Arial" panose="020B0604020202020204" pitchFamily="34" charset="0"/>
              </a:rPr>
              <a:t>Shows that hospital admissions for all respiratory causes were higher following days when ozone levels are high</a:t>
            </a:r>
          </a:p>
          <a:p>
            <a:pPr eaLnBrk="1" hangingPunct="1">
              <a:buFontTx/>
              <a:buChar char="•"/>
            </a:pPr>
            <a:r>
              <a:rPr lang="en-US" altLang="en-US" sz="1400">
                <a:latin typeface="Arial" panose="020B0604020202020204" pitchFamily="34" charset="0"/>
              </a:rPr>
              <a:t>Even though the total number of hospital admissions are small this illustrates the lack of a threshold for effects even at very low levels of ozone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B99DFB10-64D9-4185-B913-0AF1707D74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E19D542-8D47-47C1-823D-BDA487FEEB29}" type="slidenum">
              <a:rPr lang="en-US" altLang="en-US"/>
              <a:pPr eaLnBrk="1" hangingPunct="1"/>
              <a:t>9</a:t>
            </a:fld>
            <a:endParaRPr lang="en-US" altLang="en-US"/>
          </a:p>
        </p:txBody>
      </p:sp>
      <p:sp>
        <p:nvSpPr>
          <p:cNvPr id="54275" name="Rectangle 2">
            <a:extLst>
              <a:ext uri="{FF2B5EF4-FFF2-40B4-BE49-F238E27FC236}">
                <a16:creationId xmlns:a16="http://schemas.microsoft.com/office/drawing/2014/main" id="{8E3BA9EE-EAB6-46E5-96F2-B35E1733D9BC}"/>
              </a:ext>
            </a:extLst>
          </p:cNvPr>
          <p:cNvSpPr>
            <a:spLocks noRot="1" noChangeArrowheads="1" noTextEdit="1"/>
          </p:cNvSpPr>
          <p:nvPr>
            <p:ph type="sldImg"/>
          </p:nvPr>
        </p:nvSpPr>
        <p:spPr>
          <a:ln/>
        </p:spPr>
      </p:sp>
      <p:sp>
        <p:nvSpPr>
          <p:cNvPr id="54276" name="Rectangle 3">
            <a:extLst>
              <a:ext uri="{FF2B5EF4-FFF2-40B4-BE49-F238E27FC236}">
                <a16:creationId xmlns:a16="http://schemas.microsoft.com/office/drawing/2014/main" id="{DA589970-35C3-475C-90CE-F2E173AC97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NCICAS – June through August 1993; 8 locations: St. Louis, MO; Chicago, IL; Detroit, MI; Cleveland, OH; Washington, DC;</a:t>
            </a:r>
          </a:p>
          <a:p>
            <a:pPr eaLnBrk="1" hangingPunct="1"/>
            <a:r>
              <a:rPr lang="en-US" altLang="en-US">
                <a:latin typeface="Arial" panose="020B0604020202020204" pitchFamily="34" charset="0"/>
              </a:rPr>
              <a:t>Baltimore, MD; East Harlem, NY; and Bronx NY</a:t>
            </a:r>
          </a:p>
          <a:p>
            <a:pPr eaLnBrk="1" hangingPunct="1"/>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965B3D81-80F6-4FCC-ADD5-F7FDECFBF5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E5CE743-E939-42BE-8A59-61A6CA6C5424}" type="slidenum">
              <a:rPr lang="en-US" altLang="en-US"/>
              <a:pPr eaLnBrk="1" hangingPunct="1"/>
              <a:t>13</a:t>
            </a:fld>
            <a:endParaRPr lang="en-US" altLang="en-US"/>
          </a:p>
        </p:txBody>
      </p:sp>
      <p:sp>
        <p:nvSpPr>
          <p:cNvPr id="55299" name="Rectangle 2">
            <a:extLst>
              <a:ext uri="{FF2B5EF4-FFF2-40B4-BE49-F238E27FC236}">
                <a16:creationId xmlns:a16="http://schemas.microsoft.com/office/drawing/2014/main" id="{71D8D54D-49D1-4500-886C-57366064155B}"/>
              </a:ext>
            </a:extLst>
          </p:cNvPr>
          <p:cNvSpPr>
            <a:spLocks noRot="1" noChangeArrowheads="1" noTextEdit="1"/>
          </p:cNvSpPr>
          <p:nvPr>
            <p:ph type="sldImg"/>
          </p:nvPr>
        </p:nvSpPr>
        <p:spPr>
          <a:ln/>
        </p:spPr>
      </p:sp>
      <p:sp>
        <p:nvSpPr>
          <p:cNvPr id="55300" name="Rectangle 3">
            <a:extLst>
              <a:ext uri="{FF2B5EF4-FFF2-40B4-BE49-F238E27FC236}">
                <a16:creationId xmlns:a16="http://schemas.microsoft.com/office/drawing/2014/main" id="{164C34BF-BE60-45D3-BC8A-C95562FF2FD7}"/>
              </a:ext>
            </a:extLst>
          </p:cNvPr>
          <p:cNvSpPr>
            <a:spLocks noGrp="1" noChangeArrowheads="1"/>
          </p:cNvSpPr>
          <p:nvPr>
            <p:ph type="body" idx="1"/>
          </p:nvPr>
        </p:nvSpPr>
        <p:spPr>
          <a:xfrm>
            <a:off x="701675" y="4416425"/>
            <a:ext cx="5607050" cy="44227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500">
                <a:latin typeface="Arial" panose="020B0604020202020204" pitchFamily="34" charset="0"/>
              </a:rPr>
              <a:t>In evaluating health evidence we look for consistency and coherence</a:t>
            </a:r>
          </a:p>
          <a:p>
            <a:pPr eaLnBrk="1" hangingPunct="1"/>
            <a:r>
              <a:rPr lang="en-US" altLang="en-US" sz="1500">
                <a:latin typeface="Arial" panose="020B0604020202020204" pitchFamily="34" charset="0"/>
              </a:rPr>
              <a:t>Consistency – consistent results across studies</a:t>
            </a:r>
          </a:p>
          <a:p>
            <a:pPr eaLnBrk="1" hangingPunct="1"/>
            <a:r>
              <a:rPr lang="en-US" altLang="en-US" sz="1500">
                <a:latin typeface="Arial" panose="020B0604020202020204" pitchFamily="34" charset="0"/>
              </a:rPr>
              <a:t>Coherence – logical ordering of effects (pyramid)</a:t>
            </a:r>
            <a:endParaRPr lang="en-US" altLang="en-US" sz="1400">
              <a:latin typeface="Arial" panose="020B0604020202020204" pitchFamily="34" charset="0"/>
            </a:endParaRPr>
          </a:p>
          <a:p>
            <a:pPr eaLnBrk="1" hangingPunct="1"/>
            <a:r>
              <a:rPr lang="en-US" altLang="en-US" sz="1400">
                <a:latin typeface="Arial" panose="020B0604020202020204" pitchFamily="34" charset="0"/>
              </a:rPr>
              <a:t>Evidence comes from 3 types of studies [with different strengths and weaknesses]</a:t>
            </a:r>
          </a:p>
          <a:p>
            <a:pPr eaLnBrk="1" hangingPunct="1"/>
            <a:r>
              <a:rPr lang="en-US" altLang="en-US" sz="1400">
                <a:latin typeface="Arial" panose="020B0604020202020204" pitchFamily="34" charset="0"/>
              </a:rPr>
              <a:t>1. Animal toxicology</a:t>
            </a:r>
          </a:p>
          <a:p>
            <a:pPr lvl="1" eaLnBrk="1" hangingPunct="1"/>
            <a:r>
              <a:rPr lang="en-US" altLang="en-US">
                <a:latin typeface="Arial" panose="020B0604020202020204" pitchFamily="34" charset="0"/>
              </a:rPr>
              <a:t>Exposures/doses controlled, uniform population, confounders controlled</a:t>
            </a:r>
          </a:p>
          <a:p>
            <a:pPr lvl="1" eaLnBrk="1" hangingPunct="1"/>
            <a:r>
              <a:rPr lang="en-US" altLang="en-US">
                <a:latin typeface="Arial" panose="020B0604020202020204" pitchFamily="34" charset="0"/>
              </a:rPr>
              <a:t>Issues with extrapolation to humans; high doses often used</a:t>
            </a:r>
            <a:endParaRPr lang="en-US" altLang="en-US" sz="1500">
              <a:latin typeface="Arial" panose="020B0604020202020204" pitchFamily="34" charset="0"/>
            </a:endParaRPr>
          </a:p>
          <a:p>
            <a:pPr eaLnBrk="1" hangingPunct="1"/>
            <a:r>
              <a:rPr lang="en-US" altLang="en-US" sz="1400">
                <a:latin typeface="Arial" panose="020B0604020202020204" pitchFamily="34" charset="0"/>
              </a:rPr>
              <a:t>2. Controlled human exposure </a:t>
            </a:r>
          </a:p>
          <a:p>
            <a:pPr lvl="1" eaLnBrk="1" hangingPunct="1"/>
            <a:r>
              <a:rPr lang="en-US" altLang="en-US">
                <a:latin typeface="Arial" panose="020B0604020202020204" pitchFamily="34" charset="0"/>
              </a:rPr>
              <a:t>Exposures and confounders controlled (not real-world exposures), not long-term exposures  </a:t>
            </a:r>
          </a:p>
          <a:p>
            <a:pPr lvl="1" eaLnBrk="1" hangingPunct="1"/>
            <a:r>
              <a:rPr lang="en-US" altLang="en-US">
                <a:latin typeface="Arial" panose="020B0604020202020204" pitchFamily="34" charset="0"/>
              </a:rPr>
              <a:t>Generally use healthy subjects or people with mild diseases, health outcomes less severe </a:t>
            </a:r>
            <a:endParaRPr lang="en-US" altLang="en-US" sz="1500">
              <a:latin typeface="Arial" panose="020B0604020202020204" pitchFamily="34" charset="0"/>
            </a:endParaRPr>
          </a:p>
          <a:p>
            <a:pPr eaLnBrk="1" hangingPunct="1"/>
            <a:r>
              <a:rPr lang="en-US" altLang="en-US" sz="1400">
                <a:latin typeface="Arial" panose="020B0604020202020204" pitchFamily="34" charset="0"/>
              </a:rPr>
              <a:t>3. Epidemiology</a:t>
            </a:r>
          </a:p>
          <a:p>
            <a:pPr lvl="1" eaLnBrk="1" hangingPunct="1"/>
            <a:r>
              <a:rPr lang="en-US" altLang="en-US">
                <a:latin typeface="Arial" panose="020B0604020202020204" pitchFamily="34" charset="0"/>
              </a:rPr>
              <a:t>Real-world exposures (short- and long-term), including sensitive groups</a:t>
            </a:r>
          </a:p>
          <a:p>
            <a:pPr lvl="1" eaLnBrk="1" hangingPunct="1"/>
            <a:r>
              <a:rPr lang="en-US" altLang="en-US">
                <a:latin typeface="Arial" panose="020B0604020202020204" pitchFamily="34" charset="0"/>
              </a:rPr>
              <a:t>Issues with potential confounders, exposure error, etc.</a:t>
            </a:r>
          </a:p>
          <a:p>
            <a:pPr eaLnBrk="1" hangingPunct="1"/>
            <a:endParaRPr lang="en-US" altLang="en-US" sz="1500">
              <a:latin typeface="Arial" panose="020B0604020202020204" pitchFamily="34" charset="0"/>
            </a:endParaRPr>
          </a:p>
          <a:p>
            <a:pPr eaLnBrk="1" hangingPunct="1"/>
            <a:endParaRPr lang="en-US" altLang="en-US" sz="1500">
              <a:latin typeface="Arial" panose="020B0604020202020204" pitchFamily="34" charset="0"/>
            </a:endParaRPr>
          </a:p>
          <a:p>
            <a:pPr lvl="1" eaLnBrk="1" hangingPunct="1"/>
            <a:endParaRPr lang="en-US" altLang="en-US" sz="1500">
              <a:latin typeface="Arial" panose="020B0604020202020204" pitchFamily="34" charset="0"/>
            </a:endParaRPr>
          </a:p>
          <a:p>
            <a:pPr eaLnBrk="1" hangingPunct="1"/>
            <a:endParaRPr lang="en-US" altLang="en-US" sz="1400">
              <a:latin typeface="Arial" panose="020B0604020202020204" pitchFamily="34" charset="0"/>
            </a:endParaRPr>
          </a:p>
          <a:p>
            <a:pPr eaLnBrk="1" hangingPunct="1"/>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AAAFA89A-833F-43CE-AD1D-96A70F6A9C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4F0A10C-99EB-4C88-9ACE-F3FE23B679D8}" type="slidenum">
              <a:rPr lang="en-US" altLang="en-US"/>
              <a:pPr eaLnBrk="1" hangingPunct="1"/>
              <a:t>20</a:t>
            </a:fld>
            <a:endParaRPr lang="en-US" altLang="en-US"/>
          </a:p>
        </p:txBody>
      </p:sp>
      <p:sp>
        <p:nvSpPr>
          <p:cNvPr id="56323" name="Rectangle 2">
            <a:extLst>
              <a:ext uri="{FF2B5EF4-FFF2-40B4-BE49-F238E27FC236}">
                <a16:creationId xmlns:a16="http://schemas.microsoft.com/office/drawing/2014/main" id="{21D09C98-B086-44F9-8182-3CFDDDDB9C63}"/>
              </a:ext>
            </a:extLst>
          </p:cNvPr>
          <p:cNvSpPr>
            <a:spLocks noRot="1" noChangeArrowheads="1" noTextEdit="1"/>
          </p:cNvSpPr>
          <p:nvPr>
            <p:ph type="sldImg"/>
          </p:nvPr>
        </p:nvSpPr>
        <p:spPr>
          <a:xfrm>
            <a:off x="2203450" y="358775"/>
            <a:ext cx="2601913" cy="1951038"/>
          </a:xfrm>
          <a:ln/>
        </p:spPr>
      </p:sp>
      <p:sp>
        <p:nvSpPr>
          <p:cNvPr id="56324" name="Rectangle 3">
            <a:extLst>
              <a:ext uri="{FF2B5EF4-FFF2-40B4-BE49-F238E27FC236}">
                <a16:creationId xmlns:a16="http://schemas.microsoft.com/office/drawing/2014/main" id="{2AECD462-1868-4AA5-BC21-96F67D75E025}"/>
              </a:ext>
            </a:extLst>
          </p:cNvPr>
          <p:cNvSpPr>
            <a:spLocks noGrp="1" noChangeArrowheads="1"/>
          </p:cNvSpPr>
          <p:nvPr>
            <p:ph type="body" idx="1"/>
          </p:nvPr>
        </p:nvSpPr>
        <p:spPr>
          <a:xfrm>
            <a:off x="584200" y="2849563"/>
            <a:ext cx="5868988" cy="5749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D06033C2-CBCC-42AD-95AB-812016BF88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B89E656-025E-4685-AE29-72E92384C17A}" type="slidenum">
              <a:rPr lang="en-US" altLang="en-US"/>
              <a:pPr eaLnBrk="1" hangingPunct="1"/>
              <a:t>21</a:t>
            </a:fld>
            <a:endParaRPr lang="en-US" altLang="en-US"/>
          </a:p>
        </p:txBody>
      </p:sp>
      <p:sp>
        <p:nvSpPr>
          <p:cNvPr id="57347" name="Rectangle 2">
            <a:extLst>
              <a:ext uri="{FF2B5EF4-FFF2-40B4-BE49-F238E27FC236}">
                <a16:creationId xmlns:a16="http://schemas.microsoft.com/office/drawing/2014/main" id="{0C3DE874-C41C-460F-A98F-678DC5EA46D4}"/>
              </a:ext>
            </a:extLst>
          </p:cNvPr>
          <p:cNvSpPr>
            <a:spLocks noRot="1" noChangeArrowheads="1" noTextEdit="1"/>
          </p:cNvSpPr>
          <p:nvPr>
            <p:ph type="sldImg"/>
          </p:nvPr>
        </p:nvSpPr>
        <p:spPr>
          <a:xfrm>
            <a:off x="2203450" y="358775"/>
            <a:ext cx="2601913" cy="1951038"/>
          </a:xfrm>
          <a:ln/>
        </p:spPr>
      </p:sp>
      <p:sp>
        <p:nvSpPr>
          <p:cNvPr id="57348" name="Rectangle 3">
            <a:extLst>
              <a:ext uri="{FF2B5EF4-FFF2-40B4-BE49-F238E27FC236}">
                <a16:creationId xmlns:a16="http://schemas.microsoft.com/office/drawing/2014/main" id="{B9917BFA-21DD-40F0-BCFC-6B08EDE2B975}"/>
              </a:ext>
            </a:extLst>
          </p:cNvPr>
          <p:cNvSpPr>
            <a:spLocks noGrp="1" noChangeArrowheads="1"/>
          </p:cNvSpPr>
          <p:nvPr>
            <p:ph type="body" idx="1"/>
          </p:nvPr>
        </p:nvSpPr>
        <p:spPr>
          <a:xfrm>
            <a:off x="584200" y="2849563"/>
            <a:ext cx="5868988" cy="5749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C1D1844C-1338-4145-91B5-772F724C9F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4A02318-F9E2-4336-9E55-39FE71B5C8F8}" type="slidenum">
              <a:rPr lang="en-US" altLang="en-US"/>
              <a:pPr eaLnBrk="1" hangingPunct="1"/>
              <a:t>22</a:t>
            </a:fld>
            <a:endParaRPr lang="en-US" altLang="en-US"/>
          </a:p>
        </p:txBody>
      </p:sp>
      <p:sp>
        <p:nvSpPr>
          <p:cNvPr id="58371" name="Rectangle 2">
            <a:extLst>
              <a:ext uri="{FF2B5EF4-FFF2-40B4-BE49-F238E27FC236}">
                <a16:creationId xmlns:a16="http://schemas.microsoft.com/office/drawing/2014/main" id="{4A88A6C0-538D-4C1D-B57A-E8ACADEBB955}"/>
              </a:ext>
            </a:extLst>
          </p:cNvPr>
          <p:cNvSpPr>
            <a:spLocks noRot="1" noChangeArrowheads="1" noTextEdit="1"/>
          </p:cNvSpPr>
          <p:nvPr>
            <p:ph type="sldImg"/>
          </p:nvPr>
        </p:nvSpPr>
        <p:spPr>
          <a:xfrm>
            <a:off x="2206625" y="358775"/>
            <a:ext cx="2601913" cy="1951038"/>
          </a:xfrm>
          <a:ln/>
        </p:spPr>
      </p:sp>
      <p:sp>
        <p:nvSpPr>
          <p:cNvPr id="58372" name="Rectangle 3">
            <a:extLst>
              <a:ext uri="{FF2B5EF4-FFF2-40B4-BE49-F238E27FC236}">
                <a16:creationId xmlns:a16="http://schemas.microsoft.com/office/drawing/2014/main" id="{E5CDDBAD-98B5-419A-9194-05BACAC79D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81642A81-27A0-42F3-A019-99DB680814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FCF056A-A712-406A-9679-7299484BE5D4}" type="slidenum">
              <a:rPr lang="en-US" altLang="en-US"/>
              <a:pPr eaLnBrk="1" hangingPunct="1"/>
              <a:t>30</a:t>
            </a:fld>
            <a:endParaRPr lang="en-US" altLang="en-US"/>
          </a:p>
        </p:txBody>
      </p:sp>
      <p:sp>
        <p:nvSpPr>
          <p:cNvPr id="59395" name="Rectangle 2">
            <a:extLst>
              <a:ext uri="{FF2B5EF4-FFF2-40B4-BE49-F238E27FC236}">
                <a16:creationId xmlns:a16="http://schemas.microsoft.com/office/drawing/2014/main" id="{5295A17D-EE87-4CD4-BD79-3FD61A8ED023}"/>
              </a:ext>
            </a:extLst>
          </p:cNvPr>
          <p:cNvSpPr>
            <a:spLocks noRot="1" noChangeArrowheads="1" noTextEdit="1"/>
          </p:cNvSpPr>
          <p:nvPr>
            <p:ph type="sldImg"/>
          </p:nvPr>
        </p:nvSpPr>
        <p:spPr>
          <a:ln/>
        </p:spPr>
      </p:sp>
      <p:sp>
        <p:nvSpPr>
          <p:cNvPr id="59396" name="Rectangle 3">
            <a:extLst>
              <a:ext uri="{FF2B5EF4-FFF2-40B4-BE49-F238E27FC236}">
                <a16:creationId xmlns:a16="http://schemas.microsoft.com/office/drawing/2014/main" id="{5924D2B6-4B22-4856-97E2-A4EE18012E8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Arial" panose="020B0604020202020204" pitchFamily="34" charset="0"/>
              </a:rPr>
              <a:t>Most of you know how to use the Air Quality Index, or AQI, to reduce the risk from exposure to ozone</a:t>
            </a:r>
          </a:p>
          <a:p>
            <a:pPr eaLnBrk="1" hangingPunct="1">
              <a:buFontTx/>
              <a:buChar char="•"/>
            </a:pPr>
            <a:r>
              <a:rPr lang="en-US" altLang="en-US" sz="1400">
                <a:latin typeface="Arial" panose="020B0604020202020204" pitchFamily="34" charset="0"/>
              </a:rPr>
              <a:t>Dose of particles is calculated exactly the same way as a dose of ozone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A2E46502-AE06-487C-9EA7-BDD9C8FB6A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03DC89A-440A-43DA-80AC-FAF30AC11377}" type="slidenum">
              <a:rPr lang="en-US" altLang="en-US"/>
              <a:pPr eaLnBrk="1" hangingPunct="1"/>
              <a:t>33</a:t>
            </a:fld>
            <a:endParaRPr lang="en-US" altLang="en-US"/>
          </a:p>
        </p:txBody>
      </p:sp>
      <p:sp>
        <p:nvSpPr>
          <p:cNvPr id="60419" name="Rectangle 2">
            <a:extLst>
              <a:ext uri="{FF2B5EF4-FFF2-40B4-BE49-F238E27FC236}">
                <a16:creationId xmlns:a16="http://schemas.microsoft.com/office/drawing/2014/main" id="{9866A44B-5C5A-4FBF-B644-3F309F7C51ED}"/>
              </a:ext>
            </a:extLst>
          </p:cNvPr>
          <p:cNvSpPr>
            <a:spLocks noRot="1" noChangeArrowheads="1" noTextEdit="1"/>
          </p:cNvSpPr>
          <p:nvPr>
            <p:ph type="sldImg"/>
          </p:nvPr>
        </p:nvSpPr>
        <p:spPr>
          <a:ln/>
        </p:spPr>
      </p:sp>
      <p:sp>
        <p:nvSpPr>
          <p:cNvPr id="60420" name="Rectangle 3">
            <a:extLst>
              <a:ext uri="{FF2B5EF4-FFF2-40B4-BE49-F238E27FC236}">
                <a16:creationId xmlns:a16="http://schemas.microsoft.com/office/drawing/2014/main" id="{75C4A020-4A33-4813-A2F4-0677FDCACA6B}"/>
              </a:ext>
            </a:extLst>
          </p:cNvPr>
          <p:cNvSpPr>
            <a:spLocks noGrp="1" noChangeArrowheads="1"/>
          </p:cNvSpPr>
          <p:nvPr>
            <p:ph type="body" idx="1"/>
          </p:nvPr>
        </p:nvSpPr>
        <p:spPr>
          <a:xfrm>
            <a:off x="933450" y="4416425"/>
            <a:ext cx="51435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Through the AIRNOW program, numerous products are already being utilized in local weathercasts…</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Real-time ozone animations updated hourly throughout the day showing current ozone levels.</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Next-day ozone air quality forecasts for almost 300 cities across the United States.</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All of this information is currently available to you via the AIRNOW website, but also through your state and local agencies.  </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0618B812-6072-4D45-8F17-160C2F2BA3F0}"/>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E6C7060E-7EF0-4E25-BF1D-897B7CD64EC3}"/>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2E7E4CBC-D810-4F0E-8D38-6B6AFDCA18CE}"/>
              </a:ext>
            </a:extLst>
          </p:cNvPr>
          <p:cNvSpPr>
            <a:spLocks noGrp="1" noChangeArrowheads="1"/>
          </p:cNvSpPr>
          <p:nvPr>
            <p:ph type="sldNum" sz="quarter" idx="12"/>
          </p:nvPr>
        </p:nvSpPr>
        <p:spPr>
          <a:ln/>
        </p:spPr>
        <p:txBody>
          <a:bodyPr/>
          <a:lstStyle>
            <a:lvl1pPr>
              <a:defRPr/>
            </a:lvl1pPr>
          </a:lstStyle>
          <a:p>
            <a:fld id="{9B1A2B69-94D4-4093-95AB-A7F308745C7D}" type="slidenum">
              <a:rPr lang="en-US" altLang="en-US"/>
              <a:pPr/>
              <a:t>‹#›</a:t>
            </a:fld>
            <a:endParaRPr lang="en-US" altLang="en-US"/>
          </a:p>
        </p:txBody>
      </p:sp>
    </p:spTree>
    <p:extLst>
      <p:ext uri="{BB962C8B-B14F-4D97-AF65-F5344CB8AC3E}">
        <p14:creationId xmlns:p14="http://schemas.microsoft.com/office/powerpoint/2010/main" val="3612156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D735B56-87DA-4D6F-A58A-F609418F099E}"/>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D64DF509-E3B2-4070-961C-06D8B538B0B0}"/>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5C591794-DC47-4B45-B42B-ED437375E243}"/>
              </a:ext>
            </a:extLst>
          </p:cNvPr>
          <p:cNvSpPr>
            <a:spLocks noGrp="1" noChangeArrowheads="1"/>
          </p:cNvSpPr>
          <p:nvPr>
            <p:ph type="sldNum" sz="quarter" idx="12"/>
          </p:nvPr>
        </p:nvSpPr>
        <p:spPr>
          <a:ln/>
        </p:spPr>
        <p:txBody>
          <a:bodyPr/>
          <a:lstStyle>
            <a:lvl1pPr>
              <a:defRPr/>
            </a:lvl1pPr>
          </a:lstStyle>
          <a:p>
            <a:fld id="{95C11DC4-F525-4A46-B3F6-043DD7219EAE}" type="slidenum">
              <a:rPr lang="en-US" altLang="en-US"/>
              <a:pPr/>
              <a:t>‹#›</a:t>
            </a:fld>
            <a:endParaRPr lang="en-US" altLang="en-US"/>
          </a:p>
        </p:txBody>
      </p:sp>
    </p:spTree>
    <p:extLst>
      <p:ext uri="{BB962C8B-B14F-4D97-AF65-F5344CB8AC3E}">
        <p14:creationId xmlns:p14="http://schemas.microsoft.com/office/powerpoint/2010/main" val="2451356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E02CABB-8096-4794-BDDF-61FC33C385C8}"/>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8BD53957-E992-4D10-8B08-AC3DBEB6A50A}"/>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76849084-A7BB-4ED8-A7CA-6F45D7D21320}"/>
              </a:ext>
            </a:extLst>
          </p:cNvPr>
          <p:cNvSpPr>
            <a:spLocks noGrp="1" noChangeArrowheads="1"/>
          </p:cNvSpPr>
          <p:nvPr>
            <p:ph type="sldNum" sz="quarter" idx="12"/>
          </p:nvPr>
        </p:nvSpPr>
        <p:spPr>
          <a:ln/>
        </p:spPr>
        <p:txBody>
          <a:bodyPr/>
          <a:lstStyle>
            <a:lvl1pPr>
              <a:defRPr/>
            </a:lvl1pPr>
          </a:lstStyle>
          <a:p>
            <a:fld id="{B899D9A7-9141-4C6C-AC69-03DFD836F9AA}" type="slidenum">
              <a:rPr lang="en-US" altLang="en-US"/>
              <a:pPr/>
              <a:t>‹#›</a:t>
            </a:fld>
            <a:endParaRPr lang="en-US" altLang="en-US"/>
          </a:p>
        </p:txBody>
      </p:sp>
    </p:spTree>
    <p:extLst>
      <p:ext uri="{BB962C8B-B14F-4D97-AF65-F5344CB8AC3E}">
        <p14:creationId xmlns:p14="http://schemas.microsoft.com/office/powerpoint/2010/main" val="44462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63695C3-108F-4B8F-9E21-55793AE272A5}"/>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A1AA4D1A-D7D2-462C-9D2B-ECA742FF2E57}"/>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01658E8D-FB3A-4A4F-AABB-51267127F578}"/>
              </a:ext>
            </a:extLst>
          </p:cNvPr>
          <p:cNvSpPr>
            <a:spLocks noGrp="1" noChangeArrowheads="1"/>
          </p:cNvSpPr>
          <p:nvPr>
            <p:ph type="sldNum" sz="quarter" idx="12"/>
          </p:nvPr>
        </p:nvSpPr>
        <p:spPr>
          <a:ln/>
        </p:spPr>
        <p:txBody>
          <a:bodyPr/>
          <a:lstStyle>
            <a:lvl1pPr>
              <a:defRPr/>
            </a:lvl1pPr>
          </a:lstStyle>
          <a:p>
            <a:fld id="{7789C5FC-DFDF-4EF7-B559-785D1BC83E58}" type="slidenum">
              <a:rPr lang="en-US" altLang="en-US"/>
              <a:pPr/>
              <a:t>‹#›</a:t>
            </a:fld>
            <a:endParaRPr lang="en-US" altLang="en-US"/>
          </a:p>
        </p:txBody>
      </p:sp>
    </p:spTree>
    <p:extLst>
      <p:ext uri="{BB962C8B-B14F-4D97-AF65-F5344CB8AC3E}">
        <p14:creationId xmlns:p14="http://schemas.microsoft.com/office/powerpoint/2010/main" val="1373734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686EAA1-D9A6-44AB-A208-13711AACBB07}"/>
              </a:ext>
            </a:extLst>
          </p:cNvPr>
          <p:cNvSpPr>
            <a:spLocks noGrp="1" noChangeArrowheads="1"/>
          </p:cNvSpPr>
          <p:nvPr>
            <p:ph type="dt" sz="half" idx="10"/>
          </p:nvPr>
        </p:nvSpPr>
        <p:spPr>
          <a:ln/>
        </p:spPr>
        <p:txBody>
          <a:bodyPr/>
          <a:lstStyle>
            <a:lvl1pPr>
              <a:defRPr/>
            </a:lvl1pPr>
          </a:lstStyle>
          <a:p>
            <a:endParaRPr lang="en-US" altLang="en-US"/>
          </a:p>
        </p:txBody>
      </p:sp>
      <p:sp>
        <p:nvSpPr>
          <p:cNvPr id="8" name="Rectangle 5">
            <a:extLst>
              <a:ext uri="{FF2B5EF4-FFF2-40B4-BE49-F238E27FC236}">
                <a16:creationId xmlns:a16="http://schemas.microsoft.com/office/drawing/2014/main" id="{F0D4BD41-431D-4E02-A3EC-02B38DFD39A7}"/>
              </a:ext>
            </a:extLst>
          </p:cNvPr>
          <p:cNvSpPr>
            <a:spLocks noGrp="1" noChangeArrowheads="1"/>
          </p:cNvSpPr>
          <p:nvPr>
            <p:ph type="ftr" sz="quarter" idx="11"/>
          </p:nvPr>
        </p:nvSpPr>
        <p:spPr>
          <a:ln/>
        </p:spPr>
        <p:txBody>
          <a:bodyPr/>
          <a:lstStyle>
            <a:lvl1pPr>
              <a:defRPr/>
            </a:lvl1pPr>
          </a:lstStyle>
          <a:p>
            <a:endParaRPr lang="en-US" altLang="en-US"/>
          </a:p>
        </p:txBody>
      </p:sp>
      <p:sp>
        <p:nvSpPr>
          <p:cNvPr id="9" name="Rectangle 6">
            <a:extLst>
              <a:ext uri="{FF2B5EF4-FFF2-40B4-BE49-F238E27FC236}">
                <a16:creationId xmlns:a16="http://schemas.microsoft.com/office/drawing/2014/main" id="{FDF46E0E-0DD5-45FE-AF64-B2BD4671D63A}"/>
              </a:ext>
            </a:extLst>
          </p:cNvPr>
          <p:cNvSpPr>
            <a:spLocks noGrp="1" noChangeArrowheads="1"/>
          </p:cNvSpPr>
          <p:nvPr>
            <p:ph type="sldNum" sz="quarter" idx="12"/>
          </p:nvPr>
        </p:nvSpPr>
        <p:spPr>
          <a:ln/>
        </p:spPr>
        <p:txBody>
          <a:bodyPr/>
          <a:lstStyle>
            <a:lvl1pPr>
              <a:defRPr/>
            </a:lvl1pPr>
          </a:lstStyle>
          <a:p>
            <a:fld id="{BCB2CD3F-CA83-4278-AEA1-7B44AF680DF4}" type="slidenum">
              <a:rPr lang="en-US" altLang="en-US"/>
              <a:pPr/>
              <a:t>‹#›</a:t>
            </a:fld>
            <a:endParaRPr lang="en-US" altLang="en-US"/>
          </a:p>
        </p:txBody>
      </p:sp>
    </p:spTree>
    <p:extLst>
      <p:ext uri="{BB962C8B-B14F-4D97-AF65-F5344CB8AC3E}">
        <p14:creationId xmlns:p14="http://schemas.microsoft.com/office/powerpoint/2010/main" val="142061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D609D967-09C7-4057-AB36-4A9C0972D736}"/>
              </a:ext>
            </a:extLst>
          </p:cNvPr>
          <p:cNvSpPr>
            <a:spLocks noGrp="1" noChangeArrowheads="1"/>
          </p:cNvSpPr>
          <p:nvPr>
            <p:ph type="dt" sz="half" idx="10"/>
          </p:nvPr>
        </p:nvSpPr>
        <p:spPr>
          <a:ln/>
        </p:spPr>
        <p:txBody>
          <a:bodyPr/>
          <a:lstStyle>
            <a:lvl1pPr>
              <a:defRPr/>
            </a:lvl1pPr>
          </a:lstStyle>
          <a:p>
            <a:endParaRPr lang="en-US" altLang="en-US"/>
          </a:p>
        </p:txBody>
      </p:sp>
      <p:sp>
        <p:nvSpPr>
          <p:cNvPr id="4" name="Rectangle 5">
            <a:extLst>
              <a:ext uri="{FF2B5EF4-FFF2-40B4-BE49-F238E27FC236}">
                <a16:creationId xmlns:a16="http://schemas.microsoft.com/office/drawing/2014/main" id="{DBFA00C0-D1CF-4FC5-B8EB-EED784BD5D6D}"/>
              </a:ext>
            </a:extLst>
          </p:cNvPr>
          <p:cNvSpPr>
            <a:spLocks noGrp="1" noChangeArrowheads="1"/>
          </p:cNvSpPr>
          <p:nvPr>
            <p:ph type="ftr" sz="quarter" idx="11"/>
          </p:nvPr>
        </p:nvSpPr>
        <p:spPr>
          <a:ln/>
        </p:spPr>
        <p:txBody>
          <a:bodyPr/>
          <a:lstStyle>
            <a:lvl1pPr>
              <a:defRPr/>
            </a:lvl1pPr>
          </a:lstStyle>
          <a:p>
            <a:endParaRPr lang="en-US" altLang="en-US"/>
          </a:p>
        </p:txBody>
      </p:sp>
      <p:sp>
        <p:nvSpPr>
          <p:cNvPr id="5" name="Rectangle 6">
            <a:extLst>
              <a:ext uri="{FF2B5EF4-FFF2-40B4-BE49-F238E27FC236}">
                <a16:creationId xmlns:a16="http://schemas.microsoft.com/office/drawing/2014/main" id="{D55CA8BE-4591-4BA9-BCFE-FA2825451C23}"/>
              </a:ext>
            </a:extLst>
          </p:cNvPr>
          <p:cNvSpPr>
            <a:spLocks noGrp="1" noChangeArrowheads="1"/>
          </p:cNvSpPr>
          <p:nvPr>
            <p:ph type="sldNum" sz="quarter" idx="12"/>
          </p:nvPr>
        </p:nvSpPr>
        <p:spPr>
          <a:ln/>
        </p:spPr>
        <p:txBody>
          <a:bodyPr/>
          <a:lstStyle>
            <a:lvl1pPr>
              <a:defRPr/>
            </a:lvl1pPr>
          </a:lstStyle>
          <a:p>
            <a:fld id="{8B3DA210-8DBF-49BD-8040-66F4481AAF63}" type="slidenum">
              <a:rPr lang="en-US" altLang="en-US"/>
              <a:pPr/>
              <a:t>‹#›</a:t>
            </a:fld>
            <a:endParaRPr lang="en-US" altLang="en-US"/>
          </a:p>
        </p:txBody>
      </p:sp>
    </p:spTree>
    <p:extLst>
      <p:ext uri="{BB962C8B-B14F-4D97-AF65-F5344CB8AC3E}">
        <p14:creationId xmlns:p14="http://schemas.microsoft.com/office/powerpoint/2010/main" val="90317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BA0F406-2BBA-4B09-9F1E-4FAF1C9E3B9F}"/>
              </a:ext>
            </a:extLst>
          </p:cNvPr>
          <p:cNvSpPr>
            <a:spLocks noGrp="1" noChangeArrowheads="1"/>
          </p:cNvSpPr>
          <p:nvPr>
            <p:ph type="dt" sz="half" idx="10"/>
          </p:nvPr>
        </p:nvSpPr>
        <p:spPr>
          <a:ln/>
        </p:spPr>
        <p:txBody>
          <a:bodyPr/>
          <a:lstStyle>
            <a:lvl1pPr>
              <a:defRPr/>
            </a:lvl1pPr>
          </a:lstStyle>
          <a:p>
            <a:endParaRPr lang="en-US" altLang="en-US"/>
          </a:p>
        </p:txBody>
      </p:sp>
      <p:sp>
        <p:nvSpPr>
          <p:cNvPr id="3" name="Rectangle 5">
            <a:extLst>
              <a:ext uri="{FF2B5EF4-FFF2-40B4-BE49-F238E27FC236}">
                <a16:creationId xmlns:a16="http://schemas.microsoft.com/office/drawing/2014/main" id="{F1738528-6DDC-46AC-81F3-456C00D1AA76}"/>
              </a:ext>
            </a:extLst>
          </p:cNvPr>
          <p:cNvSpPr>
            <a:spLocks noGrp="1" noChangeArrowheads="1"/>
          </p:cNvSpPr>
          <p:nvPr>
            <p:ph type="ftr" sz="quarter" idx="11"/>
          </p:nvPr>
        </p:nvSpPr>
        <p:spPr>
          <a:ln/>
        </p:spPr>
        <p:txBody>
          <a:bodyPr/>
          <a:lstStyle>
            <a:lvl1pPr>
              <a:defRPr/>
            </a:lvl1pPr>
          </a:lstStyle>
          <a:p>
            <a:endParaRPr lang="en-US" altLang="en-US"/>
          </a:p>
        </p:txBody>
      </p:sp>
      <p:sp>
        <p:nvSpPr>
          <p:cNvPr id="4" name="Rectangle 6">
            <a:extLst>
              <a:ext uri="{FF2B5EF4-FFF2-40B4-BE49-F238E27FC236}">
                <a16:creationId xmlns:a16="http://schemas.microsoft.com/office/drawing/2014/main" id="{28CC475F-6628-4C76-953E-183BF73DD2CF}"/>
              </a:ext>
            </a:extLst>
          </p:cNvPr>
          <p:cNvSpPr>
            <a:spLocks noGrp="1" noChangeArrowheads="1"/>
          </p:cNvSpPr>
          <p:nvPr>
            <p:ph type="sldNum" sz="quarter" idx="12"/>
          </p:nvPr>
        </p:nvSpPr>
        <p:spPr>
          <a:ln/>
        </p:spPr>
        <p:txBody>
          <a:bodyPr/>
          <a:lstStyle>
            <a:lvl1pPr>
              <a:defRPr/>
            </a:lvl1pPr>
          </a:lstStyle>
          <a:p>
            <a:fld id="{28548425-AA28-4B39-9E36-F5B75224569B}" type="slidenum">
              <a:rPr lang="en-US" altLang="en-US"/>
              <a:pPr/>
              <a:t>‹#›</a:t>
            </a:fld>
            <a:endParaRPr lang="en-US" altLang="en-US"/>
          </a:p>
        </p:txBody>
      </p:sp>
    </p:spTree>
    <p:extLst>
      <p:ext uri="{BB962C8B-B14F-4D97-AF65-F5344CB8AC3E}">
        <p14:creationId xmlns:p14="http://schemas.microsoft.com/office/powerpoint/2010/main" val="2561096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3A2582A-A697-4C8E-869F-16C5CF67BB13}"/>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A3331FAE-2AAE-4AEF-AE9A-3246469E8B5F}"/>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23CD9D28-191F-428D-8F38-AAE6D43DD542}"/>
              </a:ext>
            </a:extLst>
          </p:cNvPr>
          <p:cNvSpPr>
            <a:spLocks noGrp="1" noChangeArrowheads="1"/>
          </p:cNvSpPr>
          <p:nvPr>
            <p:ph type="sldNum" sz="quarter" idx="12"/>
          </p:nvPr>
        </p:nvSpPr>
        <p:spPr>
          <a:ln/>
        </p:spPr>
        <p:txBody>
          <a:bodyPr/>
          <a:lstStyle>
            <a:lvl1pPr>
              <a:defRPr/>
            </a:lvl1pPr>
          </a:lstStyle>
          <a:p>
            <a:fld id="{9F617DF8-90E9-4A4C-85DB-ACF620A8039D}" type="slidenum">
              <a:rPr lang="en-US" altLang="en-US"/>
              <a:pPr/>
              <a:t>‹#›</a:t>
            </a:fld>
            <a:endParaRPr lang="en-US" altLang="en-US"/>
          </a:p>
        </p:txBody>
      </p:sp>
    </p:spTree>
    <p:extLst>
      <p:ext uri="{BB962C8B-B14F-4D97-AF65-F5344CB8AC3E}">
        <p14:creationId xmlns:p14="http://schemas.microsoft.com/office/powerpoint/2010/main" val="3860094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B7D8FE9-B510-46A5-8BC8-12B73E6D2FA7}"/>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AB2BA3C9-368F-4B10-8BD1-7FE4128D7D8F}"/>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91089DD6-0724-43A1-B557-358209CA5983}"/>
              </a:ext>
            </a:extLst>
          </p:cNvPr>
          <p:cNvSpPr>
            <a:spLocks noGrp="1" noChangeArrowheads="1"/>
          </p:cNvSpPr>
          <p:nvPr>
            <p:ph type="sldNum" sz="quarter" idx="12"/>
          </p:nvPr>
        </p:nvSpPr>
        <p:spPr>
          <a:ln/>
        </p:spPr>
        <p:txBody>
          <a:bodyPr/>
          <a:lstStyle>
            <a:lvl1pPr>
              <a:defRPr/>
            </a:lvl1pPr>
          </a:lstStyle>
          <a:p>
            <a:fld id="{865D3B37-6A4E-49AE-B60F-70281EA64F16}" type="slidenum">
              <a:rPr lang="en-US" altLang="en-US"/>
              <a:pPr/>
              <a:t>‹#›</a:t>
            </a:fld>
            <a:endParaRPr lang="en-US" altLang="en-US"/>
          </a:p>
        </p:txBody>
      </p:sp>
    </p:spTree>
    <p:extLst>
      <p:ext uri="{BB962C8B-B14F-4D97-AF65-F5344CB8AC3E}">
        <p14:creationId xmlns:p14="http://schemas.microsoft.com/office/powerpoint/2010/main" val="1059358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6AE8E50-BE6A-46F2-B299-424CEC19E0C8}"/>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FF459889-64F4-44E0-8FF9-EADF3FCB2659}"/>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1B66E06B-4B7C-42C6-98F4-7E09126DD8E1}"/>
              </a:ext>
            </a:extLst>
          </p:cNvPr>
          <p:cNvSpPr>
            <a:spLocks noGrp="1" noChangeArrowheads="1"/>
          </p:cNvSpPr>
          <p:nvPr>
            <p:ph type="sldNum" sz="quarter" idx="12"/>
          </p:nvPr>
        </p:nvSpPr>
        <p:spPr>
          <a:ln/>
        </p:spPr>
        <p:txBody>
          <a:bodyPr/>
          <a:lstStyle>
            <a:lvl1pPr>
              <a:defRPr/>
            </a:lvl1pPr>
          </a:lstStyle>
          <a:p>
            <a:fld id="{491F9B73-176B-4421-A437-3D9831A9F954}" type="slidenum">
              <a:rPr lang="en-US" altLang="en-US"/>
              <a:pPr/>
              <a:t>‹#›</a:t>
            </a:fld>
            <a:endParaRPr lang="en-US" altLang="en-US"/>
          </a:p>
        </p:txBody>
      </p:sp>
    </p:spTree>
    <p:extLst>
      <p:ext uri="{BB962C8B-B14F-4D97-AF65-F5344CB8AC3E}">
        <p14:creationId xmlns:p14="http://schemas.microsoft.com/office/powerpoint/2010/main" val="3406087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3907C52-83A2-4FE5-A6F7-65775E46234E}"/>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8F8C6B0E-C2A9-488B-B0A3-368B0D6515F8}"/>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EFDBF44F-7835-462A-9D5A-48B0292877D1}"/>
              </a:ext>
            </a:extLst>
          </p:cNvPr>
          <p:cNvSpPr>
            <a:spLocks noGrp="1" noChangeArrowheads="1"/>
          </p:cNvSpPr>
          <p:nvPr>
            <p:ph type="sldNum" sz="quarter" idx="12"/>
          </p:nvPr>
        </p:nvSpPr>
        <p:spPr>
          <a:ln/>
        </p:spPr>
        <p:txBody>
          <a:bodyPr/>
          <a:lstStyle>
            <a:lvl1pPr>
              <a:defRPr/>
            </a:lvl1pPr>
          </a:lstStyle>
          <a:p>
            <a:fld id="{F8C65914-BCF2-40E3-A10F-8D7DA00C91C3}" type="slidenum">
              <a:rPr lang="en-US" altLang="en-US"/>
              <a:pPr/>
              <a:t>‹#›</a:t>
            </a:fld>
            <a:endParaRPr lang="en-US" altLang="en-US"/>
          </a:p>
        </p:txBody>
      </p:sp>
    </p:spTree>
    <p:extLst>
      <p:ext uri="{BB962C8B-B14F-4D97-AF65-F5344CB8AC3E}">
        <p14:creationId xmlns:p14="http://schemas.microsoft.com/office/powerpoint/2010/main" val="2386719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2A3A54AA-D293-4FA7-B0B4-A7CBCD3E47EF}"/>
              </a:ext>
            </a:extLst>
          </p:cNvPr>
          <p:cNvSpPr>
            <a:spLocks noGrp="1" noChangeArrowheads="1"/>
          </p:cNvSpPr>
          <p:nvPr>
            <p:ph type="dt" sz="half" idx="10"/>
          </p:nvPr>
        </p:nvSpPr>
        <p:spPr>
          <a:ln/>
        </p:spPr>
        <p:txBody>
          <a:bodyPr/>
          <a:lstStyle>
            <a:lvl1pPr>
              <a:defRPr/>
            </a:lvl1pPr>
          </a:lstStyle>
          <a:p>
            <a:endParaRPr lang="en-US" altLang="en-US"/>
          </a:p>
        </p:txBody>
      </p:sp>
      <p:sp>
        <p:nvSpPr>
          <p:cNvPr id="7" name="Rectangle 5">
            <a:extLst>
              <a:ext uri="{FF2B5EF4-FFF2-40B4-BE49-F238E27FC236}">
                <a16:creationId xmlns:a16="http://schemas.microsoft.com/office/drawing/2014/main" id="{A507B5A3-1B86-40A1-8BEC-52A5C44970A1}"/>
              </a:ext>
            </a:extLst>
          </p:cNvPr>
          <p:cNvSpPr>
            <a:spLocks noGrp="1" noChangeArrowheads="1"/>
          </p:cNvSpPr>
          <p:nvPr>
            <p:ph type="ftr" sz="quarter" idx="11"/>
          </p:nvPr>
        </p:nvSpPr>
        <p:spPr>
          <a:ln/>
        </p:spPr>
        <p:txBody>
          <a:bodyPr/>
          <a:lstStyle>
            <a:lvl1pPr>
              <a:defRPr/>
            </a:lvl1pPr>
          </a:lstStyle>
          <a:p>
            <a:endParaRPr lang="en-US" altLang="en-US"/>
          </a:p>
        </p:txBody>
      </p:sp>
      <p:sp>
        <p:nvSpPr>
          <p:cNvPr id="8" name="Rectangle 6">
            <a:extLst>
              <a:ext uri="{FF2B5EF4-FFF2-40B4-BE49-F238E27FC236}">
                <a16:creationId xmlns:a16="http://schemas.microsoft.com/office/drawing/2014/main" id="{F9076722-B579-4539-B0C2-961CE7C04B42}"/>
              </a:ext>
            </a:extLst>
          </p:cNvPr>
          <p:cNvSpPr>
            <a:spLocks noGrp="1" noChangeArrowheads="1"/>
          </p:cNvSpPr>
          <p:nvPr>
            <p:ph type="sldNum" sz="quarter" idx="12"/>
          </p:nvPr>
        </p:nvSpPr>
        <p:spPr>
          <a:ln/>
        </p:spPr>
        <p:txBody>
          <a:bodyPr/>
          <a:lstStyle>
            <a:lvl1pPr>
              <a:defRPr/>
            </a:lvl1pPr>
          </a:lstStyle>
          <a:p>
            <a:fld id="{8015FB6B-AC02-4B3E-B5A7-C2E8C4EF75A8}" type="slidenum">
              <a:rPr lang="en-US" altLang="en-US"/>
              <a:pPr/>
              <a:t>‹#›</a:t>
            </a:fld>
            <a:endParaRPr lang="en-US" altLang="en-US"/>
          </a:p>
        </p:txBody>
      </p:sp>
    </p:spTree>
    <p:extLst>
      <p:ext uri="{BB962C8B-B14F-4D97-AF65-F5344CB8AC3E}">
        <p14:creationId xmlns:p14="http://schemas.microsoft.com/office/powerpoint/2010/main" val="2969733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4">
            <a:extLst>
              <a:ext uri="{FF2B5EF4-FFF2-40B4-BE49-F238E27FC236}">
                <a16:creationId xmlns:a16="http://schemas.microsoft.com/office/drawing/2014/main" id="{E352565B-714D-4860-ABDB-3EEACD4781CC}"/>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8C2AEABF-6C31-4A9A-B9E3-157BB64FFEA5}"/>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2553813B-EDA8-4DB1-8BFF-F06FF70F5580}"/>
              </a:ext>
            </a:extLst>
          </p:cNvPr>
          <p:cNvSpPr>
            <a:spLocks noGrp="1" noChangeArrowheads="1"/>
          </p:cNvSpPr>
          <p:nvPr>
            <p:ph type="sldNum" sz="quarter" idx="12"/>
          </p:nvPr>
        </p:nvSpPr>
        <p:spPr>
          <a:ln/>
        </p:spPr>
        <p:txBody>
          <a:bodyPr/>
          <a:lstStyle>
            <a:lvl1pPr>
              <a:defRPr/>
            </a:lvl1pPr>
          </a:lstStyle>
          <a:p>
            <a:fld id="{02D42677-0A35-40AA-AE28-89DFF88FCF03}" type="slidenum">
              <a:rPr lang="en-US" altLang="en-US"/>
              <a:pPr/>
              <a:t>‹#›</a:t>
            </a:fld>
            <a:endParaRPr lang="en-US" altLang="en-US"/>
          </a:p>
        </p:txBody>
      </p:sp>
    </p:spTree>
    <p:extLst>
      <p:ext uri="{BB962C8B-B14F-4D97-AF65-F5344CB8AC3E}">
        <p14:creationId xmlns:p14="http://schemas.microsoft.com/office/powerpoint/2010/main" val="87851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745B83D-C9EB-4299-ADF7-0A469F60738D}"/>
              </a:ext>
            </a:extLst>
          </p:cNvPr>
          <p:cNvSpPr>
            <a:spLocks noGrp="1" noChangeArrowheads="1"/>
          </p:cNvSpPr>
          <p:nvPr>
            <p:ph type="dt" sz="half" idx="10"/>
          </p:nvPr>
        </p:nvSpPr>
        <p:spPr>
          <a:ln/>
        </p:spPr>
        <p:txBody>
          <a:bodyPr/>
          <a:lstStyle>
            <a:lvl1pPr>
              <a:defRPr/>
            </a:lvl1pPr>
          </a:lstStyle>
          <a:p>
            <a:endParaRPr lang="en-US" altLang="en-US"/>
          </a:p>
        </p:txBody>
      </p:sp>
      <p:sp>
        <p:nvSpPr>
          <p:cNvPr id="8" name="Rectangle 5">
            <a:extLst>
              <a:ext uri="{FF2B5EF4-FFF2-40B4-BE49-F238E27FC236}">
                <a16:creationId xmlns:a16="http://schemas.microsoft.com/office/drawing/2014/main" id="{31F10887-6A29-42A4-883E-627E37A88A80}"/>
              </a:ext>
            </a:extLst>
          </p:cNvPr>
          <p:cNvSpPr>
            <a:spLocks noGrp="1" noChangeArrowheads="1"/>
          </p:cNvSpPr>
          <p:nvPr>
            <p:ph type="ftr" sz="quarter" idx="11"/>
          </p:nvPr>
        </p:nvSpPr>
        <p:spPr>
          <a:ln/>
        </p:spPr>
        <p:txBody>
          <a:bodyPr/>
          <a:lstStyle>
            <a:lvl1pPr>
              <a:defRPr/>
            </a:lvl1pPr>
          </a:lstStyle>
          <a:p>
            <a:endParaRPr lang="en-US" altLang="en-US"/>
          </a:p>
        </p:txBody>
      </p:sp>
      <p:sp>
        <p:nvSpPr>
          <p:cNvPr id="9" name="Rectangle 6">
            <a:extLst>
              <a:ext uri="{FF2B5EF4-FFF2-40B4-BE49-F238E27FC236}">
                <a16:creationId xmlns:a16="http://schemas.microsoft.com/office/drawing/2014/main" id="{ECE50607-D24B-480B-BC0C-706915380B5D}"/>
              </a:ext>
            </a:extLst>
          </p:cNvPr>
          <p:cNvSpPr>
            <a:spLocks noGrp="1" noChangeArrowheads="1"/>
          </p:cNvSpPr>
          <p:nvPr>
            <p:ph type="sldNum" sz="quarter" idx="12"/>
          </p:nvPr>
        </p:nvSpPr>
        <p:spPr>
          <a:ln/>
        </p:spPr>
        <p:txBody>
          <a:bodyPr/>
          <a:lstStyle>
            <a:lvl1pPr>
              <a:defRPr/>
            </a:lvl1pPr>
          </a:lstStyle>
          <a:p>
            <a:fld id="{C034E6A5-5879-4FFE-AA13-E8506BEE7B8F}" type="slidenum">
              <a:rPr lang="en-US" altLang="en-US"/>
              <a:pPr/>
              <a:t>‹#›</a:t>
            </a:fld>
            <a:endParaRPr lang="en-US" altLang="en-US"/>
          </a:p>
        </p:txBody>
      </p:sp>
    </p:spTree>
    <p:extLst>
      <p:ext uri="{BB962C8B-B14F-4D97-AF65-F5344CB8AC3E}">
        <p14:creationId xmlns:p14="http://schemas.microsoft.com/office/powerpoint/2010/main" val="12451798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5B9E1C4-04A7-46CA-BBCC-9EA720AC6E85}"/>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3806384A-C0B0-4C9B-9545-150C32E829B0}"/>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04C69291-8A70-4946-9BD7-65A1EA40CBCB}"/>
              </a:ext>
            </a:extLst>
          </p:cNvPr>
          <p:cNvSpPr>
            <a:spLocks noGrp="1" noChangeArrowheads="1"/>
          </p:cNvSpPr>
          <p:nvPr>
            <p:ph type="sldNum" sz="quarter" idx="12"/>
          </p:nvPr>
        </p:nvSpPr>
        <p:spPr>
          <a:ln/>
        </p:spPr>
        <p:txBody>
          <a:bodyPr/>
          <a:lstStyle>
            <a:lvl1pPr>
              <a:defRPr/>
            </a:lvl1pPr>
          </a:lstStyle>
          <a:p>
            <a:fld id="{128C22A4-F998-4F76-AD8C-F46417D0565A}" type="slidenum">
              <a:rPr lang="en-US" altLang="en-US"/>
              <a:pPr/>
              <a:t>‹#›</a:t>
            </a:fld>
            <a:endParaRPr lang="en-US" altLang="en-US"/>
          </a:p>
        </p:txBody>
      </p:sp>
    </p:spTree>
    <p:extLst>
      <p:ext uri="{BB962C8B-B14F-4D97-AF65-F5344CB8AC3E}">
        <p14:creationId xmlns:p14="http://schemas.microsoft.com/office/powerpoint/2010/main" val="1841098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a:extLst>
              <a:ext uri="{FF2B5EF4-FFF2-40B4-BE49-F238E27FC236}">
                <a16:creationId xmlns:a16="http://schemas.microsoft.com/office/drawing/2014/main" id="{1D35E02F-8463-45BA-BCBA-A27C3EACA5B0}"/>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E98B3404-178F-46CC-9505-74DC219973C9}"/>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AE32E238-05B0-4BDE-9BEA-C56435275547}"/>
              </a:ext>
            </a:extLst>
          </p:cNvPr>
          <p:cNvSpPr>
            <a:spLocks noGrp="1" noChangeArrowheads="1"/>
          </p:cNvSpPr>
          <p:nvPr>
            <p:ph type="sldNum" sz="quarter" idx="12"/>
          </p:nvPr>
        </p:nvSpPr>
        <p:spPr>
          <a:ln/>
        </p:spPr>
        <p:txBody>
          <a:bodyPr/>
          <a:lstStyle>
            <a:lvl1pPr>
              <a:defRPr/>
            </a:lvl1pPr>
          </a:lstStyle>
          <a:p>
            <a:fld id="{95073D22-3DE4-405B-93D4-99A245FE17C6}" type="slidenum">
              <a:rPr lang="en-US" altLang="en-US"/>
              <a:pPr/>
              <a:t>‹#›</a:t>
            </a:fld>
            <a:endParaRPr lang="en-US" altLang="en-US"/>
          </a:p>
        </p:txBody>
      </p:sp>
    </p:spTree>
    <p:extLst>
      <p:ext uri="{BB962C8B-B14F-4D97-AF65-F5344CB8AC3E}">
        <p14:creationId xmlns:p14="http://schemas.microsoft.com/office/powerpoint/2010/main" val="690176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9958569-FA38-40F8-835A-6CBA1FFFCF3E}"/>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DBA29E0A-4B62-4339-BF6E-6F4C70BDA672}"/>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4F338D18-0E82-4D08-853C-8DF97AF23F17}"/>
              </a:ext>
            </a:extLst>
          </p:cNvPr>
          <p:cNvSpPr>
            <a:spLocks noGrp="1" noChangeArrowheads="1"/>
          </p:cNvSpPr>
          <p:nvPr>
            <p:ph type="sldNum" sz="quarter" idx="12"/>
          </p:nvPr>
        </p:nvSpPr>
        <p:spPr>
          <a:ln/>
        </p:spPr>
        <p:txBody>
          <a:bodyPr/>
          <a:lstStyle>
            <a:lvl1pPr>
              <a:defRPr/>
            </a:lvl1pPr>
          </a:lstStyle>
          <a:p>
            <a:fld id="{D4155284-FA46-4556-B5C2-60ED5801EBA7}" type="slidenum">
              <a:rPr lang="en-US" altLang="en-US"/>
              <a:pPr/>
              <a:t>‹#›</a:t>
            </a:fld>
            <a:endParaRPr lang="en-US" altLang="en-US"/>
          </a:p>
        </p:txBody>
      </p:sp>
    </p:spTree>
    <p:extLst>
      <p:ext uri="{BB962C8B-B14F-4D97-AF65-F5344CB8AC3E}">
        <p14:creationId xmlns:p14="http://schemas.microsoft.com/office/powerpoint/2010/main" val="22324110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4CCC0D6-4B43-4F3D-80EC-9FE588A4DF20}"/>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66A0EF17-BEC6-4199-B02E-37A054B0E5E7}"/>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37644030-5D0B-4CDB-9239-49844748AF66}"/>
              </a:ext>
            </a:extLst>
          </p:cNvPr>
          <p:cNvSpPr>
            <a:spLocks noGrp="1" noChangeArrowheads="1"/>
          </p:cNvSpPr>
          <p:nvPr>
            <p:ph type="sldNum" sz="quarter" idx="12"/>
          </p:nvPr>
        </p:nvSpPr>
        <p:spPr>
          <a:ln/>
        </p:spPr>
        <p:txBody>
          <a:bodyPr/>
          <a:lstStyle>
            <a:lvl1pPr>
              <a:defRPr/>
            </a:lvl1pPr>
          </a:lstStyle>
          <a:p>
            <a:fld id="{732C6FDE-E600-4F86-9BC8-E3FC36A52AC6}" type="slidenum">
              <a:rPr lang="en-US" altLang="en-US"/>
              <a:pPr/>
              <a:t>‹#›</a:t>
            </a:fld>
            <a:endParaRPr lang="en-US" altLang="en-US"/>
          </a:p>
        </p:txBody>
      </p:sp>
    </p:spTree>
    <p:extLst>
      <p:ext uri="{BB962C8B-B14F-4D97-AF65-F5344CB8AC3E}">
        <p14:creationId xmlns:p14="http://schemas.microsoft.com/office/powerpoint/2010/main" val="1801849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F41593D-20DF-4694-9476-D9B3C4DAA347}"/>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0C535D96-0390-4B9A-9AA3-360D03824138}"/>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63293146-67F9-480D-B278-55B75B6F4A6C}"/>
              </a:ext>
            </a:extLst>
          </p:cNvPr>
          <p:cNvSpPr>
            <a:spLocks noGrp="1" noChangeArrowheads="1"/>
          </p:cNvSpPr>
          <p:nvPr>
            <p:ph type="sldNum" sz="quarter" idx="12"/>
          </p:nvPr>
        </p:nvSpPr>
        <p:spPr>
          <a:ln/>
        </p:spPr>
        <p:txBody>
          <a:bodyPr/>
          <a:lstStyle>
            <a:lvl1pPr>
              <a:defRPr/>
            </a:lvl1pPr>
          </a:lstStyle>
          <a:p>
            <a:fld id="{DD2715F7-EB82-4CF8-B3A8-569D5C33BBF7}" type="slidenum">
              <a:rPr lang="en-US" altLang="en-US"/>
              <a:pPr/>
              <a:t>‹#›</a:t>
            </a:fld>
            <a:endParaRPr lang="en-US" altLang="en-US"/>
          </a:p>
        </p:txBody>
      </p:sp>
    </p:spTree>
    <p:extLst>
      <p:ext uri="{BB962C8B-B14F-4D97-AF65-F5344CB8AC3E}">
        <p14:creationId xmlns:p14="http://schemas.microsoft.com/office/powerpoint/2010/main" val="2253278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609EC35-92D0-47C6-80B7-74A6B67B32B5}"/>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DCCFE3BF-4BA3-446B-AA10-7A76214D82F7}"/>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A08CED0A-FFC8-4645-905A-085E720A9788}"/>
              </a:ext>
            </a:extLst>
          </p:cNvPr>
          <p:cNvSpPr>
            <a:spLocks noGrp="1" noChangeArrowheads="1"/>
          </p:cNvSpPr>
          <p:nvPr>
            <p:ph type="sldNum" sz="quarter" idx="12"/>
          </p:nvPr>
        </p:nvSpPr>
        <p:spPr>
          <a:ln/>
        </p:spPr>
        <p:txBody>
          <a:bodyPr/>
          <a:lstStyle>
            <a:lvl1pPr>
              <a:defRPr/>
            </a:lvl1pPr>
          </a:lstStyle>
          <a:p>
            <a:fld id="{C4836B54-D7C2-47F2-8D89-A3DA387E3265}" type="slidenum">
              <a:rPr lang="en-US" altLang="en-US"/>
              <a:pPr/>
              <a:t>‹#›</a:t>
            </a:fld>
            <a:endParaRPr lang="en-US" altLang="en-US"/>
          </a:p>
        </p:txBody>
      </p:sp>
    </p:spTree>
    <p:extLst>
      <p:ext uri="{BB962C8B-B14F-4D97-AF65-F5344CB8AC3E}">
        <p14:creationId xmlns:p14="http://schemas.microsoft.com/office/powerpoint/2010/main" val="37140331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67ED54E-E111-4974-ADEA-98335B27975E}"/>
              </a:ext>
            </a:extLst>
          </p:cNvPr>
          <p:cNvSpPr>
            <a:spLocks noGrp="1" noChangeArrowheads="1"/>
          </p:cNvSpPr>
          <p:nvPr>
            <p:ph type="dt" sz="half" idx="10"/>
          </p:nvPr>
        </p:nvSpPr>
        <p:spPr>
          <a:ln/>
        </p:spPr>
        <p:txBody>
          <a:bodyPr/>
          <a:lstStyle>
            <a:lvl1pPr>
              <a:defRPr/>
            </a:lvl1pPr>
          </a:lstStyle>
          <a:p>
            <a:endParaRPr lang="en-US" altLang="en-US"/>
          </a:p>
        </p:txBody>
      </p:sp>
      <p:sp>
        <p:nvSpPr>
          <p:cNvPr id="8" name="Rectangle 5">
            <a:extLst>
              <a:ext uri="{FF2B5EF4-FFF2-40B4-BE49-F238E27FC236}">
                <a16:creationId xmlns:a16="http://schemas.microsoft.com/office/drawing/2014/main" id="{50EDC727-2A0E-4993-BF45-3F803E003FB3}"/>
              </a:ext>
            </a:extLst>
          </p:cNvPr>
          <p:cNvSpPr>
            <a:spLocks noGrp="1" noChangeArrowheads="1"/>
          </p:cNvSpPr>
          <p:nvPr>
            <p:ph type="ftr" sz="quarter" idx="11"/>
          </p:nvPr>
        </p:nvSpPr>
        <p:spPr>
          <a:ln/>
        </p:spPr>
        <p:txBody>
          <a:bodyPr/>
          <a:lstStyle>
            <a:lvl1pPr>
              <a:defRPr/>
            </a:lvl1pPr>
          </a:lstStyle>
          <a:p>
            <a:endParaRPr lang="en-US" altLang="en-US"/>
          </a:p>
        </p:txBody>
      </p:sp>
      <p:sp>
        <p:nvSpPr>
          <p:cNvPr id="9" name="Rectangle 6">
            <a:extLst>
              <a:ext uri="{FF2B5EF4-FFF2-40B4-BE49-F238E27FC236}">
                <a16:creationId xmlns:a16="http://schemas.microsoft.com/office/drawing/2014/main" id="{49F65ED8-2BA3-4A2B-BFEC-21E991BF9664}"/>
              </a:ext>
            </a:extLst>
          </p:cNvPr>
          <p:cNvSpPr>
            <a:spLocks noGrp="1" noChangeArrowheads="1"/>
          </p:cNvSpPr>
          <p:nvPr>
            <p:ph type="sldNum" sz="quarter" idx="12"/>
          </p:nvPr>
        </p:nvSpPr>
        <p:spPr>
          <a:ln/>
        </p:spPr>
        <p:txBody>
          <a:bodyPr/>
          <a:lstStyle>
            <a:lvl1pPr>
              <a:defRPr/>
            </a:lvl1pPr>
          </a:lstStyle>
          <a:p>
            <a:fld id="{5048AEF1-7B11-413B-AAA6-EA325CF4335C}" type="slidenum">
              <a:rPr lang="en-US" altLang="en-US"/>
              <a:pPr/>
              <a:t>‹#›</a:t>
            </a:fld>
            <a:endParaRPr lang="en-US" altLang="en-US"/>
          </a:p>
        </p:txBody>
      </p:sp>
    </p:spTree>
    <p:extLst>
      <p:ext uri="{BB962C8B-B14F-4D97-AF65-F5344CB8AC3E}">
        <p14:creationId xmlns:p14="http://schemas.microsoft.com/office/powerpoint/2010/main" val="26750159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A0EC181-BBB9-4EB7-BE45-BDEC7844674F}"/>
              </a:ext>
            </a:extLst>
          </p:cNvPr>
          <p:cNvSpPr>
            <a:spLocks noGrp="1" noChangeArrowheads="1"/>
          </p:cNvSpPr>
          <p:nvPr>
            <p:ph type="dt" sz="half" idx="10"/>
          </p:nvPr>
        </p:nvSpPr>
        <p:spPr>
          <a:ln/>
        </p:spPr>
        <p:txBody>
          <a:bodyPr/>
          <a:lstStyle>
            <a:lvl1pPr>
              <a:defRPr/>
            </a:lvl1pPr>
          </a:lstStyle>
          <a:p>
            <a:endParaRPr lang="en-US" altLang="en-US"/>
          </a:p>
        </p:txBody>
      </p:sp>
      <p:sp>
        <p:nvSpPr>
          <p:cNvPr id="4" name="Rectangle 5">
            <a:extLst>
              <a:ext uri="{FF2B5EF4-FFF2-40B4-BE49-F238E27FC236}">
                <a16:creationId xmlns:a16="http://schemas.microsoft.com/office/drawing/2014/main" id="{5A0F0A76-52D9-4FA1-BDD3-39CAFF321B9F}"/>
              </a:ext>
            </a:extLst>
          </p:cNvPr>
          <p:cNvSpPr>
            <a:spLocks noGrp="1" noChangeArrowheads="1"/>
          </p:cNvSpPr>
          <p:nvPr>
            <p:ph type="ftr" sz="quarter" idx="11"/>
          </p:nvPr>
        </p:nvSpPr>
        <p:spPr>
          <a:ln/>
        </p:spPr>
        <p:txBody>
          <a:bodyPr/>
          <a:lstStyle>
            <a:lvl1pPr>
              <a:defRPr/>
            </a:lvl1pPr>
          </a:lstStyle>
          <a:p>
            <a:endParaRPr lang="en-US" altLang="en-US"/>
          </a:p>
        </p:txBody>
      </p:sp>
      <p:sp>
        <p:nvSpPr>
          <p:cNvPr id="5" name="Rectangle 6">
            <a:extLst>
              <a:ext uri="{FF2B5EF4-FFF2-40B4-BE49-F238E27FC236}">
                <a16:creationId xmlns:a16="http://schemas.microsoft.com/office/drawing/2014/main" id="{9D9D1070-B6C1-432B-A1E7-87DA901762E1}"/>
              </a:ext>
            </a:extLst>
          </p:cNvPr>
          <p:cNvSpPr>
            <a:spLocks noGrp="1" noChangeArrowheads="1"/>
          </p:cNvSpPr>
          <p:nvPr>
            <p:ph type="sldNum" sz="quarter" idx="12"/>
          </p:nvPr>
        </p:nvSpPr>
        <p:spPr>
          <a:ln/>
        </p:spPr>
        <p:txBody>
          <a:bodyPr/>
          <a:lstStyle>
            <a:lvl1pPr>
              <a:defRPr/>
            </a:lvl1pPr>
          </a:lstStyle>
          <a:p>
            <a:fld id="{05C83F54-CA1A-4669-8F17-EE12B858D210}" type="slidenum">
              <a:rPr lang="en-US" altLang="en-US"/>
              <a:pPr/>
              <a:t>‹#›</a:t>
            </a:fld>
            <a:endParaRPr lang="en-US" altLang="en-US"/>
          </a:p>
        </p:txBody>
      </p:sp>
    </p:spTree>
    <p:extLst>
      <p:ext uri="{BB962C8B-B14F-4D97-AF65-F5344CB8AC3E}">
        <p14:creationId xmlns:p14="http://schemas.microsoft.com/office/powerpoint/2010/main" val="12351087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ECD3E50-D947-4BA4-BE0D-0F0E37AB17D7}"/>
              </a:ext>
            </a:extLst>
          </p:cNvPr>
          <p:cNvSpPr>
            <a:spLocks noGrp="1" noChangeArrowheads="1"/>
          </p:cNvSpPr>
          <p:nvPr>
            <p:ph type="dt" sz="half" idx="10"/>
          </p:nvPr>
        </p:nvSpPr>
        <p:spPr>
          <a:ln/>
        </p:spPr>
        <p:txBody>
          <a:bodyPr/>
          <a:lstStyle>
            <a:lvl1pPr>
              <a:defRPr/>
            </a:lvl1pPr>
          </a:lstStyle>
          <a:p>
            <a:endParaRPr lang="en-US" altLang="en-US"/>
          </a:p>
        </p:txBody>
      </p:sp>
      <p:sp>
        <p:nvSpPr>
          <p:cNvPr id="3" name="Rectangle 5">
            <a:extLst>
              <a:ext uri="{FF2B5EF4-FFF2-40B4-BE49-F238E27FC236}">
                <a16:creationId xmlns:a16="http://schemas.microsoft.com/office/drawing/2014/main" id="{1684D843-A36B-4CE4-8F61-D40DB166B0B5}"/>
              </a:ext>
            </a:extLst>
          </p:cNvPr>
          <p:cNvSpPr>
            <a:spLocks noGrp="1" noChangeArrowheads="1"/>
          </p:cNvSpPr>
          <p:nvPr>
            <p:ph type="ftr" sz="quarter" idx="11"/>
          </p:nvPr>
        </p:nvSpPr>
        <p:spPr>
          <a:ln/>
        </p:spPr>
        <p:txBody>
          <a:bodyPr/>
          <a:lstStyle>
            <a:lvl1pPr>
              <a:defRPr/>
            </a:lvl1pPr>
          </a:lstStyle>
          <a:p>
            <a:endParaRPr lang="en-US" altLang="en-US"/>
          </a:p>
        </p:txBody>
      </p:sp>
      <p:sp>
        <p:nvSpPr>
          <p:cNvPr id="4" name="Rectangle 6">
            <a:extLst>
              <a:ext uri="{FF2B5EF4-FFF2-40B4-BE49-F238E27FC236}">
                <a16:creationId xmlns:a16="http://schemas.microsoft.com/office/drawing/2014/main" id="{062E28CF-5E43-4771-A777-1EACB1514051}"/>
              </a:ext>
            </a:extLst>
          </p:cNvPr>
          <p:cNvSpPr>
            <a:spLocks noGrp="1" noChangeArrowheads="1"/>
          </p:cNvSpPr>
          <p:nvPr>
            <p:ph type="sldNum" sz="quarter" idx="12"/>
          </p:nvPr>
        </p:nvSpPr>
        <p:spPr>
          <a:ln/>
        </p:spPr>
        <p:txBody>
          <a:bodyPr/>
          <a:lstStyle>
            <a:lvl1pPr>
              <a:defRPr/>
            </a:lvl1pPr>
          </a:lstStyle>
          <a:p>
            <a:fld id="{FA909AC3-8A75-43F3-B7AD-DDEDC440CE77}" type="slidenum">
              <a:rPr lang="en-US" altLang="en-US"/>
              <a:pPr/>
              <a:t>‹#›</a:t>
            </a:fld>
            <a:endParaRPr lang="en-US" altLang="en-US"/>
          </a:p>
        </p:txBody>
      </p:sp>
    </p:spTree>
    <p:extLst>
      <p:ext uri="{BB962C8B-B14F-4D97-AF65-F5344CB8AC3E}">
        <p14:creationId xmlns:p14="http://schemas.microsoft.com/office/powerpoint/2010/main" val="31064409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37F160F-403A-4AE8-ADDF-1842E83D7989}"/>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4CA2B59B-F70B-4076-B0F5-26FDF42F1161}"/>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5CFD390F-67B0-4029-9967-EC612916B3E0}"/>
              </a:ext>
            </a:extLst>
          </p:cNvPr>
          <p:cNvSpPr>
            <a:spLocks noGrp="1" noChangeArrowheads="1"/>
          </p:cNvSpPr>
          <p:nvPr>
            <p:ph type="sldNum" sz="quarter" idx="12"/>
          </p:nvPr>
        </p:nvSpPr>
        <p:spPr>
          <a:ln/>
        </p:spPr>
        <p:txBody>
          <a:bodyPr/>
          <a:lstStyle>
            <a:lvl1pPr>
              <a:defRPr/>
            </a:lvl1pPr>
          </a:lstStyle>
          <a:p>
            <a:fld id="{7F5014FC-8C21-4498-8C51-7BE1F85F219E}" type="slidenum">
              <a:rPr lang="en-US" altLang="en-US"/>
              <a:pPr/>
              <a:t>‹#›</a:t>
            </a:fld>
            <a:endParaRPr lang="en-US" altLang="en-US"/>
          </a:p>
        </p:txBody>
      </p:sp>
    </p:spTree>
    <p:extLst>
      <p:ext uri="{BB962C8B-B14F-4D97-AF65-F5344CB8AC3E}">
        <p14:creationId xmlns:p14="http://schemas.microsoft.com/office/powerpoint/2010/main" val="6361670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8ACADE9-EDDC-481E-B7E8-105C5AA55195}"/>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9BB1FEC4-D490-491C-8797-89FE5C23F1BF}"/>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49E0EC92-D0B5-4EDA-92EB-BE6FFB4C38A2}"/>
              </a:ext>
            </a:extLst>
          </p:cNvPr>
          <p:cNvSpPr>
            <a:spLocks noGrp="1" noChangeArrowheads="1"/>
          </p:cNvSpPr>
          <p:nvPr>
            <p:ph type="sldNum" sz="quarter" idx="12"/>
          </p:nvPr>
        </p:nvSpPr>
        <p:spPr>
          <a:ln/>
        </p:spPr>
        <p:txBody>
          <a:bodyPr/>
          <a:lstStyle>
            <a:lvl1pPr>
              <a:defRPr/>
            </a:lvl1pPr>
          </a:lstStyle>
          <a:p>
            <a:fld id="{734E06F8-3C19-46B9-9F09-CFE164F5088C}" type="slidenum">
              <a:rPr lang="en-US" altLang="en-US"/>
              <a:pPr/>
              <a:t>‹#›</a:t>
            </a:fld>
            <a:endParaRPr lang="en-US" altLang="en-US"/>
          </a:p>
        </p:txBody>
      </p:sp>
    </p:spTree>
    <p:extLst>
      <p:ext uri="{BB962C8B-B14F-4D97-AF65-F5344CB8AC3E}">
        <p14:creationId xmlns:p14="http://schemas.microsoft.com/office/powerpoint/2010/main" val="13488308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32B1DAE-3C90-4302-89D0-92326EE32F5D}"/>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5AA4358E-4148-4475-95C4-BE13C19DDEA7}"/>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A2219475-AF17-49F0-A403-95B4E896BFA5}"/>
              </a:ext>
            </a:extLst>
          </p:cNvPr>
          <p:cNvSpPr>
            <a:spLocks noGrp="1" noChangeArrowheads="1"/>
          </p:cNvSpPr>
          <p:nvPr>
            <p:ph type="sldNum" sz="quarter" idx="12"/>
          </p:nvPr>
        </p:nvSpPr>
        <p:spPr>
          <a:ln/>
        </p:spPr>
        <p:txBody>
          <a:bodyPr/>
          <a:lstStyle>
            <a:lvl1pPr>
              <a:defRPr/>
            </a:lvl1pPr>
          </a:lstStyle>
          <a:p>
            <a:fld id="{A8EF5B8C-3B3D-4AA6-B6BF-16DF261A0E61}" type="slidenum">
              <a:rPr lang="en-US" altLang="en-US"/>
              <a:pPr/>
              <a:t>‹#›</a:t>
            </a:fld>
            <a:endParaRPr lang="en-US" altLang="en-US"/>
          </a:p>
        </p:txBody>
      </p:sp>
    </p:spTree>
    <p:extLst>
      <p:ext uri="{BB962C8B-B14F-4D97-AF65-F5344CB8AC3E}">
        <p14:creationId xmlns:p14="http://schemas.microsoft.com/office/powerpoint/2010/main" val="38037943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D889D78-AF4B-43B3-BCAA-3B5C3BF93873}"/>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41632421-09A1-42EF-9EF7-E9641D4FC7C0}"/>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DE349E7B-B31C-4830-87E5-111E9FC8D845}"/>
              </a:ext>
            </a:extLst>
          </p:cNvPr>
          <p:cNvSpPr>
            <a:spLocks noGrp="1" noChangeArrowheads="1"/>
          </p:cNvSpPr>
          <p:nvPr>
            <p:ph type="sldNum" sz="quarter" idx="12"/>
          </p:nvPr>
        </p:nvSpPr>
        <p:spPr>
          <a:ln/>
        </p:spPr>
        <p:txBody>
          <a:bodyPr/>
          <a:lstStyle>
            <a:lvl1pPr>
              <a:defRPr/>
            </a:lvl1pPr>
          </a:lstStyle>
          <a:p>
            <a:fld id="{BF6C0EB1-8BDE-4DBB-AE0F-A13F244DCC39}" type="slidenum">
              <a:rPr lang="en-US" altLang="en-US"/>
              <a:pPr/>
              <a:t>‹#›</a:t>
            </a:fld>
            <a:endParaRPr lang="en-US" altLang="en-US"/>
          </a:p>
        </p:txBody>
      </p:sp>
    </p:spTree>
    <p:extLst>
      <p:ext uri="{BB962C8B-B14F-4D97-AF65-F5344CB8AC3E}">
        <p14:creationId xmlns:p14="http://schemas.microsoft.com/office/powerpoint/2010/main" val="3129156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180047"/>
            </a:gs>
            <a:gs pos="100000">
              <a:srgbClr val="330099"/>
            </a:gs>
          </a:gsLst>
          <a:lin ang="5400000" scaled="1"/>
        </a:gra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FAA57EB1-CCD4-47F0-BD04-EFD83D9B3C4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534" tIns="46767" rIns="93534" bIns="46767" numCol="1" anchor="ctr" anchorCtr="0" compatLnSpc="1">
            <a:prstTxWarp prst="textNoShape">
              <a:avLst/>
            </a:prstTxWarp>
          </a:bodyPr>
          <a:lstStyle/>
          <a:p>
            <a:pPr lvl="0"/>
            <a:r>
              <a:rPr lang="en-US" altLang="en-US"/>
              <a:t>Click to edit Master title style</a:t>
            </a:r>
          </a:p>
        </p:txBody>
      </p:sp>
      <p:sp>
        <p:nvSpPr>
          <p:cNvPr id="7171" name="Rectangle 3">
            <a:extLst>
              <a:ext uri="{FF2B5EF4-FFF2-40B4-BE49-F238E27FC236}">
                <a16:creationId xmlns:a16="http://schemas.microsoft.com/office/drawing/2014/main" id="{826EA183-849D-4B6C-9D84-54BEACF07C5B}"/>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534" tIns="46767" rIns="93534" bIns="46767"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92F3D891-B81A-4841-A5C6-9D30B90E36F0}"/>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3534" tIns="46767" rIns="93534" bIns="46767" numCol="1" anchor="t" anchorCtr="0" compatLnSpc="1">
            <a:prstTxWarp prst="textNoShape">
              <a:avLst/>
            </a:prstTxWarp>
          </a:bodyPr>
          <a:lstStyle>
            <a:lvl1pPr eaLnBrk="0" hangingPunct="0">
              <a:defRPr sz="1400">
                <a:latin typeface="Times New Roman" panose="02020603050405020304" pitchFamily="18" charset="0"/>
              </a:defRPr>
            </a:lvl1pPr>
          </a:lstStyle>
          <a:p>
            <a:endParaRPr lang="en-US" altLang="en-US"/>
          </a:p>
        </p:txBody>
      </p:sp>
      <p:sp>
        <p:nvSpPr>
          <p:cNvPr id="4101" name="Rectangle 5">
            <a:extLst>
              <a:ext uri="{FF2B5EF4-FFF2-40B4-BE49-F238E27FC236}">
                <a16:creationId xmlns:a16="http://schemas.microsoft.com/office/drawing/2014/main" id="{A1E9D8C1-AC12-4F91-882B-319BD77BAF6C}"/>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3534" tIns="46767" rIns="93534" bIns="46767" numCol="1" anchor="t" anchorCtr="0" compatLnSpc="1">
            <a:prstTxWarp prst="textNoShape">
              <a:avLst/>
            </a:prstTxWarp>
          </a:bodyPr>
          <a:lstStyle>
            <a:lvl1pPr algn="ctr" eaLnBrk="0" hangingPunct="0">
              <a:defRPr sz="1400">
                <a:latin typeface="Times New Roman" panose="02020603050405020304" pitchFamily="18" charset="0"/>
              </a:defRPr>
            </a:lvl1pPr>
          </a:lstStyle>
          <a:p>
            <a:endParaRPr lang="en-US" altLang="en-US"/>
          </a:p>
        </p:txBody>
      </p:sp>
      <p:sp>
        <p:nvSpPr>
          <p:cNvPr id="4102" name="Rectangle 6">
            <a:extLst>
              <a:ext uri="{FF2B5EF4-FFF2-40B4-BE49-F238E27FC236}">
                <a16:creationId xmlns:a16="http://schemas.microsoft.com/office/drawing/2014/main" id="{DF790D99-798E-404E-83A2-D7E6E8E41F0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3534" tIns="46767" rIns="93534" bIns="46767" numCol="1" anchor="t" anchorCtr="0" compatLnSpc="1">
            <a:prstTxWarp prst="textNoShape">
              <a:avLst/>
            </a:prstTxWarp>
          </a:bodyPr>
          <a:lstStyle>
            <a:lvl1pPr algn="r" eaLnBrk="0" hangingPunct="0">
              <a:defRPr sz="1400">
                <a:latin typeface="Times New Roman" panose="02020603050405020304" pitchFamily="18" charset="0"/>
              </a:defRPr>
            </a:lvl1pPr>
          </a:lstStyle>
          <a:p>
            <a:fld id="{C06967DD-F1A2-4CF2-AFAB-7185E4FBEB38}"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Lst>
  <p:txStyles>
    <p:titleStyle>
      <a:lvl1pPr algn="ctr" defTabSz="935038" rtl="0" eaLnBrk="0" fontAlgn="base" hangingPunct="0">
        <a:spcBef>
          <a:spcPct val="0"/>
        </a:spcBef>
        <a:spcAft>
          <a:spcPct val="0"/>
        </a:spcAft>
        <a:defRPr sz="4500">
          <a:solidFill>
            <a:schemeClr val="tx2"/>
          </a:solidFill>
          <a:latin typeface="+mj-lt"/>
          <a:ea typeface="+mj-ea"/>
          <a:cs typeface="+mj-cs"/>
        </a:defRPr>
      </a:lvl1pPr>
      <a:lvl2pPr algn="ctr" defTabSz="935038" rtl="0" eaLnBrk="0" fontAlgn="base" hangingPunct="0">
        <a:spcBef>
          <a:spcPct val="0"/>
        </a:spcBef>
        <a:spcAft>
          <a:spcPct val="0"/>
        </a:spcAft>
        <a:defRPr sz="4500">
          <a:solidFill>
            <a:schemeClr val="tx2"/>
          </a:solidFill>
          <a:latin typeface="Times New Roman" pitchFamily="18" charset="0"/>
        </a:defRPr>
      </a:lvl2pPr>
      <a:lvl3pPr algn="ctr" defTabSz="935038" rtl="0" eaLnBrk="0" fontAlgn="base" hangingPunct="0">
        <a:spcBef>
          <a:spcPct val="0"/>
        </a:spcBef>
        <a:spcAft>
          <a:spcPct val="0"/>
        </a:spcAft>
        <a:defRPr sz="4500">
          <a:solidFill>
            <a:schemeClr val="tx2"/>
          </a:solidFill>
          <a:latin typeface="Times New Roman" pitchFamily="18" charset="0"/>
        </a:defRPr>
      </a:lvl3pPr>
      <a:lvl4pPr algn="ctr" defTabSz="935038" rtl="0" eaLnBrk="0" fontAlgn="base" hangingPunct="0">
        <a:spcBef>
          <a:spcPct val="0"/>
        </a:spcBef>
        <a:spcAft>
          <a:spcPct val="0"/>
        </a:spcAft>
        <a:defRPr sz="4500">
          <a:solidFill>
            <a:schemeClr val="tx2"/>
          </a:solidFill>
          <a:latin typeface="Times New Roman" pitchFamily="18" charset="0"/>
        </a:defRPr>
      </a:lvl4pPr>
      <a:lvl5pPr algn="ctr" defTabSz="935038" rtl="0" eaLnBrk="0" fontAlgn="base" hangingPunct="0">
        <a:spcBef>
          <a:spcPct val="0"/>
        </a:spcBef>
        <a:spcAft>
          <a:spcPct val="0"/>
        </a:spcAft>
        <a:defRPr sz="4500">
          <a:solidFill>
            <a:schemeClr val="tx2"/>
          </a:solidFill>
          <a:latin typeface="Times New Roman" pitchFamily="18" charset="0"/>
        </a:defRPr>
      </a:lvl5pPr>
      <a:lvl6pPr marL="457200" algn="ctr" defTabSz="935038" rtl="0" fontAlgn="base">
        <a:spcBef>
          <a:spcPct val="0"/>
        </a:spcBef>
        <a:spcAft>
          <a:spcPct val="0"/>
        </a:spcAft>
        <a:defRPr sz="4500">
          <a:solidFill>
            <a:schemeClr val="tx2"/>
          </a:solidFill>
          <a:latin typeface="Times New Roman" pitchFamily="18" charset="0"/>
        </a:defRPr>
      </a:lvl6pPr>
      <a:lvl7pPr marL="914400" algn="ctr" defTabSz="935038" rtl="0" fontAlgn="base">
        <a:spcBef>
          <a:spcPct val="0"/>
        </a:spcBef>
        <a:spcAft>
          <a:spcPct val="0"/>
        </a:spcAft>
        <a:defRPr sz="4500">
          <a:solidFill>
            <a:schemeClr val="tx2"/>
          </a:solidFill>
          <a:latin typeface="Times New Roman" pitchFamily="18" charset="0"/>
        </a:defRPr>
      </a:lvl7pPr>
      <a:lvl8pPr marL="1371600" algn="ctr" defTabSz="935038" rtl="0" fontAlgn="base">
        <a:spcBef>
          <a:spcPct val="0"/>
        </a:spcBef>
        <a:spcAft>
          <a:spcPct val="0"/>
        </a:spcAft>
        <a:defRPr sz="4500">
          <a:solidFill>
            <a:schemeClr val="tx2"/>
          </a:solidFill>
          <a:latin typeface="Times New Roman" pitchFamily="18" charset="0"/>
        </a:defRPr>
      </a:lvl8pPr>
      <a:lvl9pPr marL="1828800" algn="ctr" defTabSz="935038" rtl="0" fontAlgn="base">
        <a:spcBef>
          <a:spcPct val="0"/>
        </a:spcBef>
        <a:spcAft>
          <a:spcPct val="0"/>
        </a:spcAft>
        <a:defRPr sz="4500">
          <a:solidFill>
            <a:schemeClr val="tx2"/>
          </a:solidFill>
          <a:latin typeface="Times New Roman" pitchFamily="18" charset="0"/>
        </a:defRPr>
      </a:lvl9pPr>
    </p:titleStyle>
    <p:bodyStyle>
      <a:lvl1pPr marL="350838" indent="-350838" algn="l" defTabSz="935038" rtl="0" eaLnBrk="0" fontAlgn="base" hangingPunct="0">
        <a:spcBef>
          <a:spcPct val="20000"/>
        </a:spcBef>
        <a:spcAft>
          <a:spcPct val="0"/>
        </a:spcAft>
        <a:buChar char="•"/>
        <a:defRPr sz="3300">
          <a:solidFill>
            <a:schemeClr val="tx1"/>
          </a:solidFill>
          <a:latin typeface="+mn-lt"/>
          <a:ea typeface="+mn-ea"/>
          <a:cs typeface="+mn-cs"/>
        </a:defRPr>
      </a:lvl1pPr>
      <a:lvl2pPr marL="760413" indent="-292100" algn="l" defTabSz="935038" rtl="0" eaLnBrk="0" fontAlgn="base" hangingPunct="0">
        <a:spcBef>
          <a:spcPct val="20000"/>
        </a:spcBef>
        <a:spcAft>
          <a:spcPct val="0"/>
        </a:spcAft>
        <a:buChar char="–"/>
        <a:defRPr sz="2900">
          <a:solidFill>
            <a:schemeClr val="tx1"/>
          </a:solidFill>
          <a:latin typeface="+mn-lt"/>
        </a:defRPr>
      </a:lvl2pPr>
      <a:lvl3pPr marL="1168400" indent="-233363" algn="l" defTabSz="935038" rtl="0" eaLnBrk="0" fontAlgn="base" hangingPunct="0">
        <a:spcBef>
          <a:spcPct val="20000"/>
        </a:spcBef>
        <a:spcAft>
          <a:spcPct val="0"/>
        </a:spcAft>
        <a:buChar char="•"/>
        <a:defRPr sz="2500">
          <a:solidFill>
            <a:schemeClr val="tx1"/>
          </a:solidFill>
          <a:latin typeface="+mn-lt"/>
        </a:defRPr>
      </a:lvl3pPr>
      <a:lvl4pPr marL="1636713" indent="-233363" algn="l" defTabSz="935038" rtl="0" eaLnBrk="0" fontAlgn="base" hangingPunct="0">
        <a:spcBef>
          <a:spcPct val="20000"/>
        </a:spcBef>
        <a:spcAft>
          <a:spcPct val="0"/>
        </a:spcAft>
        <a:buChar char="–"/>
        <a:defRPr sz="2000">
          <a:solidFill>
            <a:schemeClr val="tx1"/>
          </a:solidFill>
          <a:latin typeface="+mn-lt"/>
        </a:defRPr>
      </a:lvl4pPr>
      <a:lvl5pPr marL="2105025" indent="-234950" algn="l" defTabSz="935038" rtl="0" eaLnBrk="0" fontAlgn="base" hangingPunct="0">
        <a:spcBef>
          <a:spcPct val="20000"/>
        </a:spcBef>
        <a:spcAft>
          <a:spcPct val="0"/>
        </a:spcAft>
        <a:buChar char="»"/>
        <a:defRPr sz="2000">
          <a:solidFill>
            <a:schemeClr val="tx1"/>
          </a:solidFill>
          <a:latin typeface="+mn-lt"/>
        </a:defRPr>
      </a:lvl5pPr>
      <a:lvl6pPr marL="2562225" indent="-234950" algn="l" defTabSz="935038" rtl="0" fontAlgn="base">
        <a:spcBef>
          <a:spcPct val="20000"/>
        </a:spcBef>
        <a:spcAft>
          <a:spcPct val="0"/>
        </a:spcAft>
        <a:buChar char="»"/>
        <a:defRPr sz="2000">
          <a:solidFill>
            <a:schemeClr val="tx1"/>
          </a:solidFill>
          <a:latin typeface="+mn-lt"/>
        </a:defRPr>
      </a:lvl6pPr>
      <a:lvl7pPr marL="3019425" indent="-234950" algn="l" defTabSz="935038" rtl="0" fontAlgn="base">
        <a:spcBef>
          <a:spcPct val="20000"/>
        </a:spcBef>
        <a:spcAft>
          <a:spcPct val="0"/>
        </a:spcAft>
        <a:buChar char="»"/>
        <a:defRPr sz="2000">
          <a:solidFill>
            <a:schemeClr val="tx1"/>
          </a:solidFill>
          <a:latin typeface="+mn-lt"/>
        </a:defRPr>
      </a:lvl7pPr>
      <a:lvl8pPr marL="3476625" indent="-234950" algn="l" defTabSz="935038" rtl="0" fontAlgn="base">
        <a:spcBef>
          <a:spcPct val="20000"/>
        </a:spcBef>
        <a:spcAft>
          <a:spcPct val="0"/>
        </a:spcAft>
        <a:buChar char="»"/>
        <a:defRPr sz="2000">
          <a:solidFill>
            <a:schemeClr val="tx1"/>
          </a:solidFill>
          <a:latin typeface="+mn-lt"/>
        </a:defRPr>
      </a:lvl8pPr>
      <a:lvl9pPr marL="3933825" indent="-234950" algn="l" defTabSz="935038"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180047"/>
            </a:gs>
            <a:gs pos="100000">
              <a:srgbClr val="330099"/>
            </a:gs>
          </a:gsLst>
          <a:lin ang="5400000" scaled="1"/>
        </a:gra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4AB6B13F-A028-4906-9C17-AECAD4E1852C}"/>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534" tIns="46767" rIns="93534" bIns="46767" numCol="1" anchor="ctr" anchorCtr="0" compatLnSpc="1">
            <a:prstTxWarp prst="textNoShape">
              <a:avLst/>
            </a:prstTxWarp>
          </a:bodyPr>
          <a:lstStyle/>
          <a:p>
            <a:pPr lvl="0"/>
            <a:r>
              <a:rPr lang="en-US" altLang="en-US"/>
              <a:t>Click to edit Master title style</a:t>
            </a:r>
          </a:p>
        </p:txBody>
      </p:sp>
      <p:sp>
        <p:nvSpPr>
          <p:cNvPr id="8195" name="Rectangle 3">
            <a:extLst>
              <a:ext uri="{FF2B5EF4-FFF2-40B4-BE49-F238E27FC236}">
                <a16:creationId xmlns:a16="http://schemas.microsoft.com/office/drawing/2014/main" id="{A4EF1123-7834-43AB-8ED1-1E2644803C7F}"/>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534" tIns="46767" rIns="93534" bIns="46767"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84324" name="Rectangle 4">
            <a:extLst>
              <a:ext uri="{FF2B5EF4-FFF2-40B4-BE49-F238E27FC236}">
                <a16:creationId xmlns:a16="http://schemas.microsoft.com/office/drawing/2014/main" id="{6E6A8BB9-C174-4BE5-8660-5D9B43CC093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3534" tIns="46767" rIns="93534" bIns="46767" numCol="1" anchor="t" anchorCtr="0" compatLnSpc="1">
            <a:prstTxWarp prst="textNoShape">
              <a:avLst/>
            </a:prstTxWarp>
          </a:bodyPr>
          <a:lstStyle>
            <a:lvl1pPr eaLnBrk="0" hangingPunct="0">
              <a:defRPr sz="1400">
                <a:latin typeface="Times New Roman" panose="02020603050405020304" pitchFamily="18" charset="0"/>
              </a:defRPr>
            </a:lvl1pPr>
          </a:lstStyle>
          <a:p>
            <a:endParaRPr lang="en-US" altLang="en-US"/>
          </a:p>
        </p:txBody>
      </p:sp>
      <p:sp>
        <p:nvSpPr>
          <p:cNvPr id="184325" name="Rectangle 5">
            <a:extLst>
              <a:ext uri="{FF2B5EF4-FFF2-40B4-BE49-F238E27FC236}">
                <a16:creationId xmlns:a16="http://schemas.microsoft.com/office/drawing/2014/main" id="{AEDC0D84-2A31-4359-8ACA-DF02BADF6F42}"/>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3534" tIns="46767" rIns="93534" bIns="46767" numCol="1" anchor="t" anchorCtr="0" compatLnSpc="1">
            <a:prstTxWarp prst="textNoShape">
              <a:avLst/>
            </a:prstTxWarp>
          </a:bodyPr>
          <a:lstStyle>
            <a:lvl1pPr algn="ctr" eaLnBrk="0" hangingPunct="0">
              <a:defRPr sz="1400">
                <a:latin typeface="Times New Roman" panose="02020603050405020304" pitchFamily="18" charset="0"/>
              </a:defRPr>
            </a:lvl1pPr>
          </a:lstStyle>
          <a:p>
            <a:endParaRPr lang="en-US" altLang="en-US"/>
          </a:p>
        </p:txBody>
      </p:sp>
      <p:sp>
        <p:nvSpPr>
          <p:cNvPr id="184326" name="Rectangle 6">
            <a:extLst>
              <a:ext uri="{FF2B5EF4-FFF2-40B4-BE49-F238E27FC236}">
                <a16:creationId xmlns:a16="http://schemas.microsoft.com/office/drawing/2014/main" id="{D7719DB4-8B5B-478D-B656-0AB55429807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3534" tIns="46767" rIns="93534" bIns="46767" numCol="1" anchor="t" anchorCtr="0" compatLnSpc="1">
            <a:prstTxWarp prst="textNoShape">
              <a:avLst/>
            </a:prstTxWarp>
          </a:bodyPr>
          <a:lstStyle>
            <a:lvl1pPr algn="r" eaLnBrk="0" hangingPunct="0">
              <a:defRPr sz="1400">
                <a:latin typeface="Times New Roman" panose="02020603050405020304" pitchFamily="18" charset="0"/>
              </a:defRPr>
            </a:lvl1pPr>
          </a:lstStyle>
          <a:p>
            <a:fld id="{909D2496-9969-4754-B068-A70B3FFD649A}"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935038" rtl="0" eaLnBrk="0" fontAlgn="base" hangingPunct="0">
        <a:spcBef>
          <a:spcPct val="0"/>
        </a:spcBef>
        <a:spcAft>
          <a:spcPct val="0"/>
        </a:spcAft>
        <a:defRPr sz="4500">
          <a:solidFill>
            <a:schemeClr val="tx2"/>
          </a:solidFill>
          <a:latin typeface="+mj-lt"/>
          <a:ea typeface="+mj-ea"/>
          <a:cs typeface="+mj-cs"/>
        </a:defRPr>
      </a:lvl1pPr>
      <a:lvl2pPr algn="ctr" defTabSz="935038" rtl="0" eaLnBrk="0" fontAlgn="base" hangingPunct="0">
        <a:spcBef>
          <a:spcPct val="0"/>
        </a:spcBef>
        <a:spcAft>
          <a:spcPct val="0"/>
        </a:spcAft>
        <a:defRPr sz="4500">
          <a:solidFill>
            <a:schemeClr val="tx2"/>
          </a:solidFill>
          <a:latin typeface="Arial" charset="0"/>
        </a:defRPr>
      </a:lvl2pPr>
      <a:lvl3pPr algn="ctr" defTabSz="935038" rtl="0" eaLnBrk="0" fontAlgn="base" hangingPunct="0">
        <a:spcBef>
          <a:spcPct val="0"/>
        </a:spcBef>
        <a:spcAft>
          <a:spcPct val="0"/>
        </a:spcAft>
        <a:defRPr sz="4500">
          <a:solidFill>
            <a:schemeClr val="tx2"/>
          </a:solidFill>
          <a:latin typeface="Arial" charset="0"/>
        </a:defRPr>
      </a:lvl3pPr>
      <a:lvl4pPr algn="ctr" defTabSz="935038" rtl="0" eaLnBrk="0" fontAlgn="base" hangingPunct="0">
        <a:spcBef>
          <a:spcPct val="0"/>
        </a:spcBef>
        <a:spcAft>
          <a:spcPct val="0"/>
        </a:spcAft>
        <a:defRPr sz="4500">
          <a:solidFill>
            <a:schemeClr val="tx2"/>
          </a:solidFill>
          <a:latin typeface="Arial" charset="0"/>
        </a:defRPr>
      </a:lvl4pPr>
      <a:lvl5pPr algn="ctr" defTabSz="935038" rtl="0" eaLnBrk="0" fontAlgn="base" hangingPunct="0">
        <a:spcBef>
          <a:spcPct val="0"/>
        </a:spcBef>
        <a:spcAft>
          <a:spcPct val="0"/>
        </a:spcAft>
        <a:defRPr sz="4500">
          <a:solidFill>
            <a:schemeClr val="tx2"/>
          </a:solidFill>
          <a:latin typeface="Arial" charset="0"/>
        </a:defRPr>
      </a:lvl5pPr>
      <a:lvl6pPr marL="457200" algn="ctr" defTabSz="935038" rtl="0" fontAlgn="base">
        <a:spcBef>
          <a:spcPct val="0"/>
        </a:spcBef>
        <a:spcAft>
          <a:spcPct val="0"/>
        </a:spcAft>
        <a:defRPr sz="4500">
          <a:solidFill>
            <a:schemeClr val="tx2"/>
          </a:solidFill>
          <a:latin typeface="Arial" charset="0"/>
        </a:defRPr>
      </a:lvl6pPr>
      <a:lvl7pPr marL="914400" algn="ctr" defTabSz="935038" rtl="0" fontAlgn="base">
        <a:spcBef>
          <a:spcPct val="0"/>
        </a:spcBef>
        <a:spcAft>
          <a:spcPct val="0"/>
        </a:spcAft>
        <a:defRPr sz="4500">
          <a:solidFill>
            <a:schemeClr val="tx2"/>
          </a:solidFill>
          <a:latin typeface="Arial" charset="0"/>
        </a:defRPr>
      </a:lvl7pPr>
      <a:lvl8pPr marL="1371600" algn="ctr" defTabSz="935038" rtl="0" fontAlgn="base">
        <a:spcBef>
          <a:spcPct val="0"/>
        </a:spcBef>
        <a:spcAft>
          <a:spcPct val="0"/>
        </a:spcAft>
        <a:defRPr sz="4500">
          <a:solidFill>
            <a:schemeClr val="tx2"/>
          </a:solidFill>
          <a:latin typeface="Arial" charset="0"/>
        </a:defRPr>
      </a:lvl8pPr>
      <a:lvl9pPr marL="1828800" algn="ctr" defTabSz="935038" rtl="0" fontAlgn="base">
        <a:spcBef>
          <a:spcPct val="0"/>
        </a:spcBef>
        <a:spcAft>
          <a:spcPct val="0"/>
        </a:spcAft>
        <a:defRPr sz="4500">
          <a:solidFill>
            <a:schemeClr val="tx2"/>
          </a:solidFill>
          <a:latin typeface="Arial" charset="0"/>
        </a:defRPr>
      </a:lvl9pPr>
    </p:titleStyle>
    <p:bodyStyle>
      <a:lvl1pPr marL="350838" indent="-350838" algn="l" defTabSz="935038" rtl="0" eaLnBrk="0" fontAlgn="base" hangingPunct="0">
        <a:spcBef>
          <a:spcPct val="20000"/>
        </a:spcBef>
        <a:spcAft>
          <a:spcPct val="0"/>
        </a:spcAft>
        <a:buChar char="•"/>
        <a:defRPr sz="3300">
          <a:solidFill>
            <a:schemeClr val="tx1"/>
          </a:solidFill>
          <a:latin typeface="+mn-lt"/>
          <a:ea typeface="+mn-ea"/>
          <a:cs typeface="+mn-cs"/>
        </a:defRPr>
      </a:lvl1pPr>
      <a:lvl2pPr marL="760413" indent="-292100" algn="l" defTabSz="935038" rtl="0" eaLnBrk="0" fontAlgn="base" hangingPunct="0">
        <a:spcBef>
          <a:spcPct val="20000"/>
        </a:spcBef>
        <a:spcAft>
          <a:spcPct val="0"/>
        </a:spcAft>
        <a:buChar char="–"/>
        <a:defRPr sz="2900">
          <a:solidFill>
            <a:schemeClr val="tx1"/>
          </a:solidFill>
          <a:latin typeface="+mn-lt"/>
        </a:defRPr>
      </a:lvl2pPr>
      <a:lvl3pPr marL="1168400" indent="-233363" algn="l" defTabSz="935038" rtl="0" eaLnBrk="0" fontAlgn="base" hangingPunct="0">
        <a:spcBef>
          <a:spcPct val="20000"/>
        </a:spcBef>
        <a:spcAft>
          <a:spcPct val="0"/>
        </a:spcAft>
        <a:buChar char="•"/>
        <a:defRPr sz="2500">
          <a:solidFill>
            <a:schemeClr val="tx1"/>
          </a:solidFill>
          <a:latin typeface="+mn-lt"/>
        </a:defRPr>
      </a:lvl3pPr>
      <a:lvl4pPr marL="1636713" indent="-233363" algn="l" defTabSz="935038" rtl="0" eaLnBrk="0" fontAlgn="base" hangingPunct="0">
        <a:spcBef>
          <a:spcPct val="20000"/>
        </a:spcBef>
        <a:spcAft>
          <a:spcPct val="0"/>
        </a:spcAft>
        <a:buChar char="–"/>
        <a:defRPr sz="2000">
          <a:solidFill>
            <a:schemeClr val="tx1"/>
          </a:solidFill>
          <a:latin typeface="+mn-lt"/>
        </a:defRPr>
      </a:lvl4pPr>
      <a:lvl5pPr marL="2105025" indent="-234950" algn="l" defTabSz="935038" rtl="0" eaLnBrk="0" fontAlgn="base" hangingPunct="0">
        <a:spcBef>
          <a:spcPct val="20000"/>
        </a:spcBef>
        <a:spcAft>
          <a:spcPct val="0"/>
        </a:spcAft>
        <a:buChar char="»"/>
        <a:defRPr sz="2000">
          <a:solidFill>
            <a:schemeClr val="tx1"/>
          </a:solidFill>
          <a:latin typeface="+mn-lt"/>
        </a:defRPr>
      </a:lvl5pPr>
      <a:lvl6pPr marL="2562225" indent="-234950" algn="l" defTabSz="935038" rtl="0" fontAlgn="base">
        <a:spcBef>
          <a:spcPct val="20000"/>
        </a:spcBef>
        <a:spcAft>
          <a:spcPct val="0"/>
        </a:spcAft>
        <a:buChar char="»"/>
        <a:defRPr sz="2000">
          <a:solidFill>
            <a:schemeClr val="tx1"/>
          </a:solidFill>
          <a:latin typeface="+mn-lt"/>
        </a:defRPr>
      </a:lvl6pPr>
      <a:lvl7pPr marL="3019425" indent="-234950" algn="l" defTabSz="935038" rtl="0" fontAlgn="base">
        <a:spcBef>
          <a:spcPct val="20000"/>
        </a:spcBef>
        <a:spcAft>
          <a:spcPct val="0"/>
        </a:spcAft>
        <a:buChar char="»"/>
        <a:defRPr sz="2000">
          <a:solidFill>
            <a:schemeClr val="tx1"/>
          </a:solidFill>
          <a:latin typeface="+mn-lt"/>
        </a:defRPr>
      </a:lvl7pPr>
      <a:lvl8pPr marL="3476625" indent="-234950" algn="l" defTabSz="935038" rtl="0" fontAlgn="base">
        <a:spcBef>
          <a:spcPct val="20000"/>
        </a:spcBef>
        <a:spcAft>
          <a:spcPct val="0"/>
        </a:spcAft>
        <a:buChar char="»"/>
        <a:defRPr sz="2000">
          <a:solidFill>
            <a:schemeClr val="tx1"/>
          </a:solidFill>
          <a:latin typeface="+mn-lt"/>
        </a:defRPr>
      </a:lvl8pPr>
      <a:lvl9pPr marL="3933825" indent="-234950" algn="l" defTabSz="935038"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epa.go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10.emf"/><Relationship Id="rId5" Type="http://schemas.openxmlformats.org/officeDocument/2006/relationships/image" Target="../media/image8.png"/><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slideLayout" Target="../slideLayouts/slideLayout22.xml"/><Relationship Id="rId5" Type="http://schemas.openxmlformats.org/officeDocument/2006/relationships/image" Target="../media/image35.png"/><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wmf"/><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image" Target="../media/image43.wmf"/><Relationship Id="rId5" Type="http://schemas.openxmlformats.org/officeDocument/2006/relationships/oleObject" Target="../embeddings/oleObject5.bin"/><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50.png"/><Relationship Id="rId18" Type="http://schemas.openxmlformats.org/officeDocument/2006/relationships/oleObject" Target="../embeddings/oleObject11.bin"/><Relationship Id="rId3" Type="http://schemas.openxmlformats.org/officeDocument/2006/relationships/oleObject" Target="../embeddings/oleObject6.bin"/><Relationship Id="rId7" Type="http://schemas.openxmlformats.org/officeDocument/2006/relationships/image" Target="../media/image48.png"/><Relationship Id="rId12" Type="http://schemas.openxmlformats.org/officeDocument/2006/relationships/oleObject" Target="../embeddings/oleObject9.bin"/><Relationship Id="rId17" Type="http://schemas.openxmlformats.org/officeDocument/2006/relationships/image" Target="../media/image57.png"/><Relationship Id="rId2" Type="http://schemas.openxmlformats.org/officeDocument/2006/relationships/slideLayout" Target="../slideLayouts/slideLayout4.xml"/><Relationship Id="rId16" Type="http://schemas.openxmlformats.org/officeDocument/2006/relationships/image" Target="../media/image56.png"/><Relationship Id="rId1" Type="http://schemas.openxmlformats.org/officeDocument/2006/relationships/vmlDrawing" Target="../drawings/vmlDrawing6.vml"/><Relationship Id="rId6" Type="http://schemas.openxmlformats.org/officeDocument/2006/relationships/oleObject" Target="../embeddings/oleObject7.bin"/><Relationship Id="rId11" Type="http://schemas.openxmlformats.org/officeDocument/2006/relationships/image" Target="../media/image55.png"/><Relationship Id="rId5" Type="http://schemas.openxmlformats.org/officeDocument/2006/relationships/image" Target="../media/image53.png"/><Relationship Id="rId15" Type="http://schemas.openxmlformats.org/officeDocument/2006/relationships/image" Target="../media/image51.png"/><Relationship Id="rId10" Type="http://schemas.openxmlformats.org/officeDocument/2006/relationships/image" Target="../media/image54.png"/><Relationship Id="rId19" Type="http://schemas.openxmlformats.org/officeDocument/2006/relationships/image" Target="../media/image52.png"/><Relationship Id="rId4" Type="http://schemas.openxmlformats.org/officeDocument/2006/relationships/image" Target="../media/image47.png"/><Relationship Id="rId9" Type="http://schemas.openxmlformats.org/officeDocument/2006/relationships/image" Target="../media/image49.png"/><Relationship Id="rId14" Type="http://schemas.openxmlformats.org/officeDocument/2006/relationships/oleObject" Target="../embeddings/oleObject10.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7F0BEBF-799F-48E9-8630-4FE8E98B7EB4}"/>
              </a:ext>
            </a:extLst>
          </p:cNvPr>
          <p:cNvSpPr>
            <a:spLocks noGrp="1" noChangeArrowheads="1"/>
          </p:cNvSpPr>
          <p:nvPr>
            <p:ph type="ctrTitle"/>
          </p:nvPr>
        </p:nvSpPr>
        <p:spPr>
          <a:xfrm>
            <a:off x="609600" y="1600200"/>
            <a:ext cx="8077200" cy="1150938"/>
          </a:xfrm>
          <a:effectLst>
            <a:outerShdw dist="35921" dir="2700000" algn="ctr" rotWithShape="0">
              <a:schemeClr val="bg2"/>
            </a:outerShdw>
          </a:effectLst>
        </p:spPr>
        <p:txBody>
          <a:bodyPr/>
          <a:lstStyle/>
          <a:p>
            <a:pPr eaLnBrk="1" hangingPunct="1">
              <a:defRPr/>
            </a:pPr>
            <a:r>
              <a:rPr lang="en-US" sz="4100">
                <a:latin typeface="Arial" charset="0"/>
              </a:rPr>
              <a:t>How Air Pollution Is Affecting Our Health</a:t>
            </a:r>
          </a:p>
        </p:txBody>
      </p:sp>
      <p:sp>
        <p:nvSpPr>
          <p:cNvPr id="5123" name="Rectangle 3">
            <a:extLst>
              <a:ext uri="{FF2B5EF4-FFF2-40B4-BE49-F238E27FC236}">
                <a16:creationId xmlns:a16="http://schemas.microsoft.com/office/drawing/2014/main" id="{6681B6CD-AD60-44D3-B428-373F2E2A1F01}"/>
              </a:ext>
            </a:extLst>
          </p:cNvPr>
          <p:cNvSpPr>
            <a:spLocks noGrp="1" noChangeArrowheads="1"/>
          </p:cNvSpPr>
          <p:nvPr>
            <p:ph type="subTitle" idx="1"/>
          </p:nvPr>
        </p:nvSpPr>
        <p:spPr>
          <a:xfrm>
            <a:off x="457200" y="4114800"/>
            <a:ext cx="8458200" cy="1752600"/>
          </a:xfrm>
          <a:effectLst>
            <a:outerShdw dist="35921" dir="2700000" algn="ctr" rotWithShape="0">
              <a:schemeClr val="bg2"/>
            </a:outerShdw>
          </a:effectLst>
        </p:spPr>
        <p:txBody>
          <a:bodyPr/>
          <a:lstStyle/>
          <a:p>
            <a:pPr eaLnBrk="1" hangingPunct="1">
              <a:lnSpc>
                <a:spcPct val="90000"/>
              </a:lnSpc>
              <a:defRPr/>
            </a:pPr>
            <a:r>
              <a:rPr lang="en-US" sz="2000" dirty="0">
                <a:latin typeface="Arial" charset="0"/>
              </a:rPr>
              <a:t>Environmental Science Institute</a:t>
            </a:r>
          </a:p>
          <a:p>
            <a:pPr eaLnBrk="1" hangingPunct="1">
              <a:lnSpc>
                <a:spcPct val="90000"/>
              </a:lnSpc>
              <a:defRPr/>
            </a:pPr>
            <a:r>
              <a:rPr lang="en-US" sz="2000">
                <a:latin typeface="Arial" charset="0"/>
              </a:rPr>
              <a:t>Susan </a:t>
            </a:r>
            <a:r>
              <a:rPr lang="en-US" sz="2000" dirty="0">
                <a:latin typeface="Arial" charset="0"/>
              </a:rPr>
              <a:t>Lyon Stone</a:t>
            </a:r>
          </a:p>
          <a:p>
            <a:pPr eaLnBrk="1" hangingPunct="1">
              <a:lnSpc>
                <a:spcPct val="90000"/>
              </a:lnSpc>
              <a:defRPr/>
            </a:pPr>
            <a:r>
              <a:rPr lang="en-US" sz="2000" dirty="0">
                <a:latin typeface="Arial" charset="0"/>
              </a:rPr>
              <a:t>US EPA Office of Air Quality Planning and Standards</a:t>
            </a:r>
          </a:p>
          <a:p>
            <a:pPr eaLnBrk="1" hangingPunct="1">
              <a:lnSpc>
                <a:spcPct val="90000"/>
              </a:lnSpc>
              <a:defRPr/>
            </a:pPr>
            <a:r>
              <a:rPr lang="en-US" sz="2000" dirty="0">
                <a:latin typeface="Arial" charset="0"/>
              </a:rPr>
              <a:t>stone.susan@epa.gov</a:t>
            </a:r>
          </a:p>
        </p:txBody>
      </p:sp>
      <p:pic>
        <p:nvPicPr>
          <p:cNvPr id="9220" name="Picture 4" descr="United States Environmental Protection Agency">
            <a:hlinkClick r:id="rId2"/>
            <a:extLst>
              <a:ext uri="{FF2B5EF4-FFF2-40B4-BE49-F238E27FC236}">
                <a16:creationId xmlns:a16="http://schemas.microsoft.com/office/drawing/2014/main" id="{803F2A7F-465F-48DB-B429-277785D495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5486400"/>
            <a:ext cx="1447800"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D85B9A8-C0FA-439A-B48D-0A744E931B98}"/>
              </a:ext>
            </a:extLst>
          </p:cNvPr>
          <p:cNvSpPr>
            <a:spLocks noGrp="1" noChangeArrowheads="1"/>
          </p:cNvSpPr>
          <p:nvPr>
            <p:ph type="title"/>
          </p:nvPr>
        </p:nvSpPr>
        <p:spPr/>
        <p:txBody>
          <a:bodyPr/>
          <a:lstStyle/>
          <a:p>
            <a:pPr eaLnBrk="1" hangingPunct="1"/>
            <a:r>
              <a:rPr lang="en-US" altLang="en-US">
                <a:latin typeface="Arial" panose="020B0604020202020204" pitchFamily="34" charset="0"/>
              </a:rPr>
              <a:t>Overview</a:t>
            </a:r>
          </a:p>
        </p:txBody>
      </p:sp>
      <p:sp>
        <p:nvSpPr>
          <p:cNvPr id="10243" name="Rectangle 3">
            <a:extLst>
              <a:ext uri="{FF2B5EF4-FFF2-40B4-BE49-F238E27FC236}">
                <a16:creationId xmlns:a16="http://schemas.microsoft.com/office/drawing/2014/main" id="{DF339277-3378-4EE3-9631-0A1651546BED}"/>
              </a:ext>
            </a:extLst>
          </p:cNvPr>
          <p:cNvSpPr>
            <a:spLocks noGrp="1" noChangeArrowheads="1"/>
          </p:cNvSpPr>
          <p:nvPr>
            <p:ph type="body" idx="1"/>
          </p:nvPr>
        </p:nvSpPr>
        <p:spPr/>
        <p:txBody>
          <a:bodyPr/>
          <a:lstStyle/>
          <a:p>
            <a:pPr eaLnBrk="1" hangingPunct="1"/>
            <a:r>
              <a:rPr lang="en-US" altLang="en-US">
                <a:latin typeface="Arial" panose="020B0604020202020204" pitchFamily="34" charset="0"/>
              </a:rPr>
              <a:t>Ozone</a:t>
            </a:r>
          </a:p>
          <a:p>
            <a:pPr eaLnBrk="1" hangingPunct="1"/>
            <a:r>
              <a:rPr lang="en-US" altLang="en-US">
                <a:latin typeface="Arial" panose="020B0604020202020204" pitchFamily="34" charset="0"/>
              </a:rPr>
              <a:t>Particle pollution</a:t>
            </a:r>
          </a:p>
          <a:p>
            <a:pPr eaLnBrk="1" hangingPunct="1"/>
            <a:r>
              <a:rPr lang="en-US" altLang="en-US">
                <a:latin typeface="Arial" panose="020B0604020202020204" pitchFamily="34" charset="0"/>
              </a:rPr>
              <a:t>Air Quality Index (AQI)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8D5D1923-9129-44F2-AD1D-69EB315F9E5F}"/>
              </a:ext>
            </a:extLst>
          </p:cNvPr>
          <p:cNvSpPr>
            <a:spLocks noGrp="1" noChangeArrowheads="1"/>
          </p:cNvSpPr>
          <p:nvPr>
            <p:ph type="title"/>
          </p:nvPr>
        </p:nvSpPr>
        <p:spPr/>
        <p:txBody>
          <a:bodyPr/>
          <a:lstStyle/>
          <a:p>
            <a:pPr eaLnBrk="1" hangingPunct="1">
              <a:defRPr/>
            </a:pPr>
            <a:r>
              <a:rPr lang="en-US" sz="4000">
                <a:effectLst>
                  <a:outerShdw blurRad="38100" dist="38100" dir="2700000" algn="tl">
                    <a:srgbClr val="000000"/>
                  </a:outerShdw>
                </a:effectLst>
                <a:latin typeface="Arial" charset="0"/>
              </a:rPr>
              <a:t>Human Lung</a:t>
            </a:r>
          </a:p>
        </p:txBody>
      </p:sp>
      <p:pic>
        <p:nvPicPr>
          <p:cNvPr id="11267" name="Picture 11" descr="lung_cast2">
            <a:extLst>
              <a:ext uri="{FF2B5EF4-FFF2-40B4-BE49-F238E27FC236}">
                <a16:creationId xmlns:a16="http://schemas.microsoft.com/office/drawing/2014/main" id="{5EB091FA-BD0C-48EF-AD75-59F851A3424A}"/>
              </a:ext>
            </a:extLst>
          </p:cNvPr>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838200" y="1828800"/>
            <a:ext cx="3052763" cy="4343400"/>
          </a:xfrm>
          <a:noFill/>
        </p:spPr>
      </p:pic>
      <p:sp>
        <p:nvSpPr>
          <p:cNvPr id="64522" name="Rectangle 10">
            <a:extLst>
              <a:ext uri="{FF2B5EF4-FFF2-40B4-BE49-F238E27FC236}">
                <a16:creationId xmlns:a16="http://schemas.microsoft.com/office/drawing/2014/main" id="{D7D9BC87-12C8-4638-934F-41429DCF73FD}"/>
              </a:ext>
            </a:extLst>
          </p:cNvPr>
          <p:cNvSpPr>
            <a:spLocks noGrp="1" noChangeArrowheads="1"/>
          </p:cNvSpPr>
          <p:nvPr>
            <p:ph type="body" sz="half" idx="3"/>
          </p:nvPr>
        </p:nvSpPr>
        <p:spPr>
          <a:effectLst>
            <a:outerShdw dist="35921" dir="2700000" algn="ctr" rotWithShape="0">
              <a:schemeClr val="bg2"/>
            </a:outerShdw>
          </a:effectLst>
        </p:spPr>
        <p:txBody>
          <a:bodyPr/>
          <a:lstStyle/>
          <a:p>
            <a:pPr eaLnBrk="1" hangingPunct="1">
              <a:defRPr/>
            </a:pPr>
            <a:r>
              <a:rPr lang="en-US" sz="2400">
                <a:latin typeface="Arial" charset="0"/>
              </a:rPr>
              <a:t>Air conducting</a:t>
            </a:r>
          </a:p>
          <a:p>
            <a:pPr lvl="1" eaLnBrk="1" hangingPunct="1">
              <a:defRPr/>
            </a:pPr>
            <a:r>
              <a:rPr lang="en-US" sz="2400">
                <a:latin typeface="Arial" charset="0"/>
              </a:rPr>
              <a:t>Trachea</a:t>
            </a:r>
          </a:p>
          <a:p>
            <a:pPr lvl="1" eaLnBrk="1" hangingPunct="1">
              <a:defRPr/>
            </a:pPr>
            <a:r>
              <a:rPr lang="en-US" sz="2400">
                <a:latin typeface="Arial" charset="0"/>
              </a:rPr>
              <a:t>Bronchi</a:t>
            </a:r>
          </a:p>
          <a:p>
            <a:pPr lvl="1" eaLnBrk="1" hangingPunct="1">
              <a:defRPr/>
            </a:pPr>
            <a:r>
              <a:rPr lang="en-US" sz="2400">
                <a:latin typeface="Arial" charset="0"/>
              </a:rPr>
              <a:t>Bronchioles</a:t>
            </a:r>
          </a:p>
          <a:p>
            <a:pPr eaLnBrk="1" hangingPunct="1">
              <a:defRPr/>
            </a:pPr>
            <a:r>
              <a:rPr lang="en-US" sz="2400">
                <a:latin typeface="Arial" charset="0"/>
              </a:rPr>
              <a:t>Gas exchange</a:t>
            </a:r>
          </a:p>
          <a:p>
            <a:pPr lvl="1" eaLnBrk="1" hangingPunct="1">
              <a:defRPr/>
            </a:pPr>
            <a:r>
              <a:rPr lang="en-US" sz="2400">
                <a:latin typeface="Arial" charset="0"/>
              </a:rPr>
              <a:t>Respiratory bronchioles</a:t>
            </a:r>
          </a:p>
          <a:p>
            <a:pPr lvl="1" eaLnBrk="1" hangingPunct="1">
              <a:defRPr/>
            </a:pPr>
            <a:r>
              <a:rPr lang="en-US" sz="2400">
                <a:latin typeface="Arial" charset="0"/>
              </a:rPr>
              <a:t>Alveoli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B57467A2-B1AE-4EB7-B9CB-43C45420A263}"/>
              </a:ext>
            </a:extLst>
          </p:cNvPr>
          <p:cNvSpPr>
            <a:spLocks noGrp="1" noChangeArrowheads="1"/>
          </p:cNvSpPr>
          <p:nvPr>
            <p:ph type="title"/>
          </p:nvPr>
        </p:nvSpPr>
        <p:spPr>
          <a:xfrm>
            <a:off x="685800" y="381000"/>
            <a:ext cx="7772400" cy="1143000"/>
          </a:xfrm>
          <a:effectLst>
            <a:outerShdw dist="35921" dir="2700000" algn="ctr" rotWithShape="0">
              <a:schemeClr val="bg2"/>
            </a:outerShdw>
          </a:effectLst>
        </p:spPr>
        <p:txBody>
          <a:bodyPr/>
          <a:lstStyle/>
          <a:p>
            <a:pPr defTabSz="914400" eaLnBrk="1" hangingPunct="1">
              <a:defRPr/>
            </a:pPr>
            <a:r>
              <a:rPr lang="en-US">
                <a:effectLst>
                  <a:outerShdw blurRad="38100" dist="38100" dir="2700000" algn="tl">
                    <a:srgbClr val="000000"/>
                  </a:outerShdw>
                </a:effectLst>
                <a:latin typeface="Arial" charset="0"/>
              </a:rPr>
              <a:t>Ozone Irritates Airways</a:t>
            </a:r>
          </a:p>
        </p:txBody>
      </p:sp>
      <p:sp>
        <p:nvSpPr>
          <p:cNvPr id="88067" name="Rectangle 3">
            <a:extLst>
              <a:ext uri="{FF2B5EF4-FFF2-40B4-BE49-F238E27FC236}">
                <a16:creationId xmlns:a16="http://schemas.microsoft.com/office/drawing/2014/main" id="{25DCB4BA-212D-4195-BBD0-5560D3F25E3F}"/>
              </a:ext>
            </a:extLst>
          </p:cNvPr>
          <p:cNvSpPr>
            <a:spLocks noGrp="1" noChangeArrowheads="1"/>
          </p:cNvSpPr>
          <p:nvPr>
            <p:ph type="body" idx="1"/>
          </p:nvPr>
        </p:nvSpPr>
        <p:spPr>
          <a:xfrm>
            <a:off x="457200" y="1676400"/>
            <a:ext cx="8305800" cy="4525963"/>
          </a:xfrm>
          <a:effectLst>
            <a:outerShdw dist="35921" dir="2700000" algn="ctr" rotWithShape="0">
              <a:schemeClr val="bg2"/>
            </a:outerShdw>
          </a:effectLst>
        </p:spPr>
        <p:txBody>
          <a:bodyPr/>
          <a:lstStyle/>
          <a:p>
            <a:pPr marL="342900" indent="-342900" defTabSz="914400" eaLnBrk="1" hangingPunct="1">
              <a:lnSpc>
                <a:spcPct val="90000"/>
              </a:lnSpc>
              <a:defRPr/>
            </a:pPr>
            <a:r>
              <a:rPr lang="en-US">
                <a:latin typeface="Arial" charset="0"/>
              </a:rPr>
              <a:t>Symptoms</a:t>
            </a:r>
          </a:p>
          <a:p>
            <a:pPr marL="742950" lvl="1" indent="-285750" defTabSz="914400" eaLnBrk="1" hangingPunct="1">
              <a:lnSpc>
                <a:spcPct val="90000"/>
              </a:lnSpc>
              <a:defRPr/>
            </a:pPr>
            <a:r>
              <a:rPr lang="en-US">
                <a:latin typeface="Arial" charset="0"/>
              </a:rPr>
              <a:t>Cough</a:t>
            </a:r>
          </a:p>
          <a:p>
            <a:pPr marL="742950" lvl="1" indent="-285750" defTabSz="914400" eaLnBrk="1" hangingPunct="1">
              <a:lnSpc>
                <a:spcPct val="90000"/>
              </a:lnSpc>
              <a:defRPr/>
            </a:pPr>
            <a:r>
              <a:rPr lang="en-US">
                <a:latin typeface="Arial" charset="0"/>
              </a:rPr>
              <a:t>Sore or scratchy throat</a:t>
            </a:r>
          </a:p>
          <a:p>
            <a:pPr marL="742950" lvl="1" indent="-285750" defTabSz="914400" eaLnBrk="1" hangingPunct="1">
              <a:lnSpc>
                <a:spcPct val="90000"/>
              </a:lnSpc>
              <a:defRPr/>
            </a:pPr>
            <a:r>
              <a:rPr lang="en-US">
                <a:latin typeface="Arial" charset="0"/>
              </a:rPr>
              <a:t>Pain with deep breath</a:t>
            </a:r>
          </a:p>
          <a:p>
            <a:pPr marL="742950" lvl="1" indent="-285750" defTabSz="914400" eaLnBrk="1" hangingPunct="1">
              <a:lnSpc>
                <a:spcPct val="90000"/>
              </a:lnSpc>
              <a:defRPr/>
            </a:pPr>
            <a:r>
              <a:rPr lang="en-US">
                <a:latin typeface="Arial" charset="0"/>
              </a:rPr>
              <a:t>Fatigue</a:t>
            </a:r>
          </a:p>
          <a:p>
            <a:pPr marL="342900" indent="-342900" defTabSz="914400" eaLnBrk="1" hangingPunct="1">
              <a:lnSpc>
                <a:spcPct val="90000"/>
              </a:lnSpc>
              <a:defRPr/>
            </a:pPr>
            <a:r>
              <a:rPr lang="en-US">
                <a:latin typeface="Arial" charset="0"/>
              </a:rPr>
              <a:t>Rapid onset</a:t>
            </a:r>
          </a:p>
          <a:p>
            <a:pPr marL="342900" indent="-342900" defTabSz="914400" eaLnBrk="1" hangingPunct="1">
              <a:lnSpc>
                <a:spcPct val="90000"/>
              </a:lnSpc>
              <a:defRPr/>
            </a:pPr>
            <a:r>
              <a:rPr lang="en-US">
                <a:latin typeface="Arial" charset="0"/>
              </a:rPr>
              <a:t>Similar symptoms - people with and without asthma</a:t>
            </a:r>
          </a:p>
          <a:p>
            <a:pPr marL="742950" lvl="1" indent="-285750" defTabSz="914400" eaLnBrk="1" hangingPunct="1">
              <a:lnSpc>
                <a:spcPct val="90000"/>
              </a:lnSpc>
              <a:defRPr/>
            </a:pPr>
            <a:endParaRPr lang="en-US"/>
          </a:p>
        </p:txBody>
      </p:sp>
      <p:pic>
        <p:nvPicPr>
          <p:cNvPr id="12292" name="Picture 4" descr="3A">
            <a:extLst>
              <a:ext uri="{FF2B5EF4-FFF2-40B4-BE49-F238E27FC236}">
                <a16:creationId xmlns:a16="http://schemas.microsoft.com/office/drawing/2014/main" id="{B6400266-4472-49C7-84B9-5A55BCEEC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734" t="5701" r="37349" b="20190"/>
          <a:stretch>
            <a:fillRect/>
          </a:stretch>
        </p:blipFill>
        <p:spPr bwMode="auto">
          <a:xfrm>
            <a:off x="6172200" y="1524000"/>
            <a:ext cx="119538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5" descr="3A">
            <a:extLst>
              <a:ext uri="{FF2B5EF4-FFF2-40B4-BE49-F238E27FC236}">
                <a16:creationId xmlns:a16="http://schemas.microsoft.com/office/drawing/2014/main" id="{AB49CB5B-8433-44DA-A1F2-EA694ED613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2289" r="2409" b="17102"/>
          <a:stretch>
            <a:fillRect/>
          </a:stretch>
        </p:blipFill>
        <p:spPr bwMode="auto">
          <a:xfrm>
            <a:off x="6248400" y="2971800"/>
            <a:ext cx="10985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15F08415-2A25-44A1-A3EF-0EBD354200B6}"/>
              </a:ext>
            </a:extLst>
          </p:cNvPr>
          <p:cNvSpPr>
            <a:spLocks noGrp="1" noChangeArrowheads="1"/>
          </p:cNvSpPr>
          <p:nvPr>
            <p:ph type="title"/>
          </p:nvPr>
        </p:nvSpPr>
        <p:spPr>
          <a:xfrm>
            <a:off x="914400" y="228600"/>
            <a:ext cx="7556500" cy="854075"/>
          </a:xfrm>
          <a:effectLst>
            <a:outerShdw dist="35921" dir="2700000" algn="ctr" rotWithShape="0">
              <a:schemeClr val="bg2"/>
            </a:outerShdw>
          </a:effectLst>
        </p:spPr>
        <p:txBody>
          <a:bodyPr/>
          <a:lstStyle/>
          <a:p>
            <a:pPr defTabSz="914400" eaLnBrk="1" hangingPunct="1">
              <a:lnSpc>
                <a:spcPts val="3600"/>
              </a:lnSpc>
              <a:defRPr/>
            </a:pPr>
            <a:r>
              <a:rPr lang="en-US" sz="4100">
                <a:effectLst>
                  <a:outerShdw blurRad="38100" dist="38100" dir="2700000" algn="tl">
                    <a:srgbClr val="000000"/>
                  </a:outerShdw>
                </a:effectLst>
                <a:latin typeface="Arial" charset="0"/>
              </a:rPr>
              <a:t>Ozone Reduces Lung Function</a:t>
            </a:r>
          </a:p>
        </p:txBody>
      </p:sp>
      <p:sp>
        <p:nvSpPr>
          <p:cNvPr id="13315" name="Freeform 3">
            <a:extLst>
              <a:ext uri="{FF2B5EF4-FFF2-40B4-BE49-F238E27FC236}">
                <a16:creationId xmlns:a16="http://schemas.microsoft.com/office/drawing/2014/main" id="{FA2A53E4-9A0A-46D5-A3C2-21F0C2BE9908}"/>
              </a:ext>
            </a:extLst>
          </p:cNvPr>
          <p:cNvSpPr>
            <a:spLocks/>
          </p:cNvSpPr>
          <p:nvPr/>
        </p:nvSpPr>
        <p:spPr bwMode="auto">
          <a:xfrm>
            <a:off x="2209800" y="1371600"/>
            <a:ext cx="5257800" cy="3959225"/>
          </a:xfrm>
          <a:custGeom>
            <a:avLst/>
            <a:gdLst>
              <a:gd name="T0" fmla="*/ 0 w 2991"/>
              <a:gd name="T1" fmla="*/ 0 h 2158"/>
              <a:gd name="T2" fmla="*/ 2990 w 2991"/>
              <a:gd name="T3" fmla="*/ 0 h 2158"/>
              <a:gd name="T4" fmla="*/ 2990 w 2991"/>
              <a:gd name="T5" fmla="*/ 2157 h 2158"/>
              <a:gd name="T6" fmla="*/ 0 w 2991"/>
              <a:gd name="T7" fmla="*/ 2157 h 2158"/>
              <a:gd name="T8" fmla="*/ 0 w 2991"/>
              <a:gd name="T9" fmla="*/ 0 h 2158"/>
              <a:gd name="T10" fmla="*/ 0 60000 65536"/>
              <a:gd name="T11" fmla="*/ 0 60000 65536"/>
              <a:gd name="T12" fmla="*/ 0 60000 65536"/>
              <a:gd name="T13" fmla="*/ 0 60000 65536"/>
              <a:gd name="T14" fmla="*/ 0 60000 65536"/>
              <a:gd name="T15" fmla="*/ 0 w 2991"/>
              <a:gd name="T16" fmla="*/ 0 h 2158"/>
              <a:gd name="T17" fmla="*/ 2991 w 2991"/>
              <a:gd name="T18" fmla="*/ 2158 h 2158"/>
            </a:gdLst>
            <a:ahLst/>
            <a:cxnLst>
              <a:cxn ang="T10">
                <a:pos x="T0" y="T1"/>
              </a:cxn>
              <a:cxn ang="T11">
                <a:pos x="T2" y="T3"/>
              </a:cxn>
              <a:cxn ang="T12">
                <a:pos x="T4" y="T5"/>
              </a:cxn>
              <a:cxn ang="T13">
                <a:pos x="T6" y="T7"/>
              </a:cxn>
              <a:cxn ang="T14">
                <a:pos x="T8" y="T9"/>
              </a:cxn>
            </a:cxnLst>
            <a:rect l="T15" t="T16" r="T17" b="T18"/>
            <a:pathLst>
              <a:path w="2991" h="2158">
                <a:moveTo>
                  <a:pt x="0" y="0"/>
                </a:moveTo>
                <a:lnTo>
                  <a:pt x="2990" y="0"/>
                </a:lnTo>
                <a:lnTo>
                  <a:pt x="2990" y="2157"/>
                </a:lnTo>
                <a:lnTo>
                  <a:pt x="0" y="2157"/>
                </a:lnTo>
                <a:lnTo>
                  <a:pt x="0" y="0"/>
                </a:lnTo>
              </a:path>
            </a:pathLst>
          </a:custGeom>
          <a:solidFill>
            <a:srgbClr val="000080"/>
          </a:solidFill>
          <a:ln w="57150" cap="rnd" cmpd="sng">
            <a:solidFill>
              <a:schemeClr val="bg1"/>
            </a:solidFill>
            <a:prstDash val="solid"/>
            <a:round/>
            <a:headEnd type="none" w="sm" len="sm"/>
            <a:tailEnd type="none" w="sm" len="sm"/>
          </a:ln>
        </p:spPr>
        <p:txBody>
          <a:bodyPr/>
          <a:lstStyle/>
          <a:p>
            <a:endParaRPr lang="en-US"/>
          </a:p>
        </p:txBody>
      </p:sp>
      <p:sp>
        <p:nvSpPr>
          <p:cNvPr id="13316" name="Freeform 4">
            <a:extLst>
              <a:ext uri="{FF2B5EF4-FFF2-40B4-BE49-F238E27FC236}">
                <a16:creationId xmlns:a16="http://schemas.microsoft.com/office/drawing/2014/main" id="{121725D2-BFBB-4896-8DBC-F7A3B2B53D5E}"/>
              </a:ext>
            </a:extLst>
          </p:cNvPr>
          <p:cNvSpPr>
            <a:spLocks/>
          </p:cNvSpPr>
          <p:nvPr/>
        </p:nvSpPr>
        <p:spPr bwMode="auto">
          <a:xfrm>
            <a:off x="4344988" y="5192713"/>
            <a:ext cx="74612" cy="138112"/>
          </a:xfrm>
          <a:custGeom>
            <a:avLst/>
            <a:gdLst>
              <a:gd name="T0" fmla="*/ 0 w 1"/>
              <a:gd name="T1" fmla="*/ 74 h 75"/>
              <a:gd name="T2" fmla="*/ 0 w 1"/>
              <a:gd name="T3" fmla="*/ 65 h 75"/>
              <a:gd name="T4" fmla="*/ 0 w 1"/>
              <a:gd name="T5" fmla="*/ 56 h 75"/>
              <a:gd name="T6" fmla="*/ 0 w 1"/>
              <a:gd name="T7" fmla="*/ 45 h 75"/>
              <a:gd name="T8" fmla="*/ 0 w 1"/>
              <a:gd name="T9" fmla="*/ 37 h 75"/>
              <a:gd name="T10" fmla="*/ 0 w 1"/>
              <a:gd name="T11" fmla="*/ 28 h 75"/>
              <a:gd name="T12" fmla="*/ 0 w 1"/>
              <a:gd name="T13" fmla="*/ 19 h 75"/>
              <a:gd name="T14" fmla="*/ 0 w 1"/>
              <a:gd name="T15" fmla="*/ 9 h 75"/>
              <a:gd name="T16" fmla="*/ 0 w 1"/>
              <a:gd name="T17" fmla="*/ 0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75"/>
              <a:gd name="T29" fmla="*/ 1 w 1"/>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75">
                <a:moveTo>
                  <a:pt x="0" y="74"/>
                </a:moveTo>
                <a:lnTo>
                  <a:pt x="0" y="65"/>
                </a:lnTo>
                <a:lnTo>
                  <a:pt x="0" y="56"/>
                </a:lnTo>
                <a:lnTo>
                  <a:pt x="0" y="45"/>
                </a:lnTo>
                <a:lnTo>
                  <a:pt x="0" y="37"/>
                </a:lnTo>
                <a:lnTo>
                  <a:pt x="0" y="28"/>
                </a:lnTo>
                <a:lnTo>
                  <a:pt x="0" y="19"/>
                </a:lnTo>
                <a:lnTo>
                  <a:pt x="0" y="9"/>
                </a:lnTo>
                <a:lnTo>
                  <a:pt x="0" y="0"/>
                </a:lnTo>
              </a:path>
            </a:pathLst>
          </a:custGeom>
          <a:noFill/>
          <a:ln w="57150" cap="rnd" cmpd="sng">
            <a:solidFill>
              <a:schemeClr val="bg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17" name="Freeform 5">
            <a:extLst>
              <a:ext uri="{FF2B5EF4-FFF2-40B4-BE49-F238E27FC236}">
                <a16:creationId xmlns:a16="http://schemas.microsoft.com/office/drawing/2014/main" id="{A405E0E1-5BBE-4524-9F33-56E32C26E7C8}"/>
              </a:ext>
            </a:extLst>
          </p:cNvPr>
          <p:cNvSpPr>
            <a:spLocks/>
          </p:cNvSpPr>
          <p:nvPr/>
        </p:nvSpPr>
        <p:spPr bwMode="auto">
          <a:xfrm>
            <a:off x="5868988" y="5192713"/>
            <a:ext cx="74612" cy="138112"/>
          </a:xfrm>
          <a:custGeom>
            <a:avLst/>
            <a:gdLst>
              <a:gd name="T0" fmla="*/ 0 w 1"/>
              <a:gd name="T1" fmla="*/ 74 h 75"/>
              <a:gd name="T2" fmla="*/ 0 w 1"/>
              <a:gd name="T3" fmla="*/ 65 h 75"/>
              <a:gd name="T4" fmla="*/ 0 w 1"/>
              <a:gd name="T5" fmla="*/ 56 h 75"/>
              <a:gd name="T6" fmla="*/ 0 w 1"/>
              <a:gd name="T7" fmla="*/ 45 h 75"/>
              <a:gd name="T8" fmla="*/ 0 w 1"/>
              <a:gd name="T9" fmla="*/ 37 h 75"/>
              <a:gd name="T10" fmla="*/ 0 w 1"/>
              <a:gd name="T11" fmla="*/ 28 h 75"/>
              <a:gd name="T12" fmla="*/ 0 w 1"/>
              <a:gd name="T13" fmla="*/ 19 h 75"/>
              <a:gd name="T14" fmla="*/ 0 w 1"/>
              <a:gd name="T15" fmla="*/ 9 h 75"/>
              <a:gd name="T16" fmla="*/ 0 w 1"/>
              <a:gd name="T17" fmla="*/ 0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75"/>
              <a:gd name="T29" fmla="*/ 1 w 1"/>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75">
                <a:moveTo>
                  <a:pt x="0" y="74"/>
                </a:moveTo>
                <a:lnTo>
                  <a:pt x="0" y="65"/>
                </a:lnTo>
                <a:lnTo>
                  <a:pt x="0" y="56"/>
                </a:lnTo>
                <a:lnTo>
                  <a:pt x="0" y="45"/>
                </a:lnTo>
                <a:lnTo>
                  <a:pt x="0" y="37"/>
                </a:lnTo>
                <a:lnTo>
                  <a:pt x="0" y="28"/>
                </a:lnTo>
                <a:lnTo>
                  <a:pt x="0" y="19"/>
                </a:lnTo>
                <a:lnTo>
                  <a:pt x="0" y="9"/>
                </a:lnTo>
                <a:lnTo>
                  <a:pt x="0" y="0"/>
                </a:lnTo>
              </a:path>
            </a:pathLst>
          </a:custGeom>
          <a:noFill/>
          <a:ln w="57150" cap="rnd" cmpd="sng">
            <a:solidFill>
              <a:schemeClr val="bg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0118" name="Rectangle 6">
            <a:extLst>
              <a:ext uri="{FF2B5EF4-FFF2-40B4-BE49-F238E27FC236}">
                <a16:creationId xmlns:a16="http://schemas.microsoft.com/office/drawing/2014/main" id="{0DA1E94D-544C-4AE7-B2A0-B0B4B4741D8B}"/>
              </a:ext>
            </a:extLst>
          </p:cNvPr>
          <p:cNvSpPr>
            <a:spLocks noChangeArrowheads="1"/>
          </p:cNvSpPr>
          <p:nvPr/>
        </p:nvSpPr>
        <p:spPr bwMode="auto">
          <a:xfrm>
            <a:off x="2209800" y="5486400"/>
            <a:ext cx="1920875" cy="519113"/>
          </a:xfrm>
          <a:prstGeom prst="rect">
            <a:avLst/>
          </a:prstGeom>
          <a:noFill/>
          <a:ln w="9525">
            <a:noFill/>
            <a:miter lim="800000"/>
            <a:headEnd/>
            <a:tailEnd/>
          </a:ln>
          <a:effectLst>
            <a:outerShdw dist="35921" dir="2700000" algn="ctr" rotWithShape="0">
              <a:schemeClr val="bg2"/>
            </a:outerShdw>
          </a:effectLst>
        </p:spPr>
        <p:txBody>
          <a:bodyPr wrap="none" lIns="92075" tIns="46038" rIns="92075" bIns="46038">
            <a:spAutoFit/>
          </a:bodyPr>
          <a:lstStyle/>
          <a:p>
            <a:pPr algn="ctr" eaLnBrk="0" hangingPunct="0">
              <a:defRPr/>
            </a:pPr>
            <a:r>
              <a:rPr kumimoji="1" lang="en-US" sz="2800">
                <a:latin typeface="Arial" charset="0"/>
              </a:rPr>
              <a:t>BASELINE</a:t>
            </a:r>
          </a:p>
        </p:txBody>
      </p:sp>
      <p:sp>
        <p:nvSpPr>
          <p:cNvPr id="90119" name="Rectangle 7">
            <a:extLst>
              <a:ext uri="{FF2B5EF4-FFF2-40B4-BE49-F238E27FC236}">
                <a16:creationId xmlns:a16="http://schemas.microsoft.com/office/drawing/2014/main" id="{93F52BD0-2019-452C-9E0D-924C860BC3F4}"/>
              </a:ext>
            </a:extLst>
          </p:cNvPr>
          <p:cNvSpPr>
            <a:spLocks noChangeArrowheads="1"/>
          </p:cNvSpPr>
          <p:nvPr/>
        </p:nvSpPr>
        <p:spPr bwMode="auto">
          <a:xfrm>
            <a:off x="4618038" y="5500688"/>
            <a:ext cx="896937" cy="519112"/>
          </a:xfrm>
          <a:prstGeom prst="rect">
            <a:avLst/>
          </a:prstGeom>
          <a:noFill/>
          <a:ln w="9525">
            <a:noFill/>
            <a:miter lim="800000"/>
            <a:headEnd/>
            <a:tailEnd/>
          </a:ln>
          <a:effectLst>
            <a:outerShdw dist="35921" dir="2700000" algn="ctr" rotWithShape="0">
              <a:schemeClr val="bg2"/>
            </a:outerShdw>
          </a:effectLst>
        </p:spPr>
        <p:txBody>
          <a:bodyPr wrap="none" lIns="92075" tIns="46038" rIns="92075" bIns="46038">
            <a:spAutoFit/>
          </a:bodyPr>
          <a:lstStyle/>
          <a:p>
            <a:pPr algn="ctr" eaLnBrk="0" hangingPunct="0">
              <a:defRPr/>
            </a:pPr>
            <a:r>
              <a:rPr kumimoji="1" lang="en-US" sz="2800">
                <a:latin typeface="Arial" charset="0"/>
              </a:rPr>
              <a:t>2HR</a:t>
            </a:r>
          </a:p>
        </p:txBody>
      </p:sp>
      <p:sp>
        <p:nvSpPr>
          <p:cNvPr id="90120" name="Rectangle 8">
            <a:extLst>
              <a:ext uri="{FF2B5EF4-FFF2-40B4-BE49-F238E27FC236}">
                <a16:creationId xmlns:a16="http://schemas.microsoft.com/office/drawing/2014/main" id="{92A83F35-E924-407C-BF8F-A108844514A7}"/>
              </a:ext>
            </a:extLst>
          </p:cNvPr>
          <p:cNvSpPr>
            <a:spLocks noChangeArrowheads="1"/>
          </p:cNvSpPr>
          <p:nvPr/>
        </p:nvSpPr>
        <p:spPr bwMode="auto">
          <a:xfrm>
            <a:off x="5989638" y="5500688"/>
            <a:ext cx="896937" cy="519112"/>
          </a:xfrm>
          <a:prstGeom prst="rect">
            <a:avLst/>
          </a:prstGeom>
          <a:noFill/>
          <a:ln w="9525">
            <a:noFill/>
            <a:miter lim="800000"/>
            <a:headEnd/>
            <a:tailEnd/>
          </a:ln>
          <a:effectLst>
            <a:outerShdw dist="35921" dir="2700000" algn="ctr" rotWithShape="0">
              <a:schemeClr val="bg2"/>
            </a:outerShdw>
          </a:effectLst>
        </p:spPr>
        <p:txBody>
          <a:bodyPr wrap="none" lIns="92075" tIns="46038" rIns="92075" bIns="46038">
            <a:spAutoFit/>
          </a:bodyPr>
          <a:lstStyle/>
          <a:p>
            <a:pPr algn="ctr" eaLnBrk="0" hangingPunct="0">
              <a:defRPr/>
            </a:pPr>
            <a:r>
              <a:rPr kumimoji="1" lang="en-US" sz="2800">
                <a:latin typeface="Arial" charset="0"/>
              </a:rPr>
              <a:t>4HR</a:t>
            </a:r>
          </a:p>
        </p:txBody>
      </p:sp>
      <p:sp>
        <p:nvSpPr>
          <p:cNvPr id="90121" name="Text Box 9">
            <a:extLst>
              <a:ext uri="{FF2B5EF4-FFF2-40B4-BE49-F238E27FC236}">
                <a16:creationId xmlns:a16="http://schemas.microsoft.com/office/drawing/2014/main" id="{A1C3B7EE-97EC-4A78-8DB5-6ACC9EE4CA46}"/>
              </a:ext>
            </a:extLst>
          </p:cNvPr>
          <p:cNvSpPr txBox="1">
            <a:spLocks noChangeArrowheads="1"/>
          </p:cNvSpPr>
          <p:nvPr/>
        </p:nvSpPr>
        <p:spPr bwMode="auto">
          <a:xfrm rot="-5400000">
            <a:off x="-435768" y="3056731"/>
            <a:ext cx="3225800" cy="519113"/>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eaLnBrk="0" hangingPunct="0">
              <a:defRPr/>
            </a:pPr>
            <a:r>
              <a:rPr kumimoji="1" lang="en-US" sz="2800" b="1">
                <a:solidFill>
                  <a:srgbClr val="F8F8F8"/>
                </a:solidFill>
                <a:latin typeface="Arial" charset="0"/>
              </a:rPr>
              <a:t>FEV1, % CHANGE</a:t>
            </a:r>
          </a:p>
        </p:txBody>
      </p:sp>
      <p:sp>
        <p:nvSpPr>
          <p:cNvPr id="13322" name="Freeform 10">
            <a:extLst>
              <a:ext uri="{FF2B5EF4-FFF2-40B4-BE49-F238E27FC236}">
                <a16:creationId xmlns:a16="http://schemas.microsoft.com/office/drawing/2014/main" id="{815FAC7F-B236-4BE9-9B0B-83BE7AEC7E58}"/>
              </a:ext>
            </a:extLst>
          </p:cNvPr>
          <p:cNvSpPr>
            <a:spLocks/>
          </p:cNvSpPr>
          <p:nvPr/>
        </p:nvSpPr>
        <p:spPr bwMode="auto">
          <a:xfrm rot="-5490445">
            <a:off x="2241550" y="4692650"/>
            <a:ext cx="74613" cy="138113"/>
          </a:xfrm>
          <a:custGeom>
            <a:avLst/>
            <a:gdLst>
              <a:gd name="T0" fmla="*/ 0 w 1"/>
              <a:gd name="T1" fmla="*/ 74 h 75"/>
              <a:gd name="T2" fmla="*/ 0 w 1"/>
              <a:gd name="T3" fmla="*/ 65 h 75"/>
              <a:gd name="T4" fmla="*/ 0 w 1"/>
              <a:gd name="T5" fmla="*/ 56 h 75"/>
              <a:gd name="T6" fmla="*/ 0 w 1"/>
              <a:gd name="T7" fmla="*/ 45 h 75"/>
              <a:gd name="T8" fmla="*/ 0 w 1"/>
              <a:gd name="T9" fmla="*/ 37 h 75"/>
              <a:gd name="T10" fmla="*/ 0 w 1"/>
              <a:gd name="T11" fmla="*/ 28 h 75"/>
              <a:gd name="T12" fmla="*/ 0 w 1"/>
              <a:gd name="T13" fmla="*/ 19 h 75"/>
              <a:gd name="T14" fmla="*/ 0 w 1"/>
              <a:gd name="T15" fmla="*/ 9 h 75"/>
              <a:gd name="T16" fmla="*/ 0 w 1"/>
              <a:gd name="T17" fmla="*/ 0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75"/>
              <a:gd name="T29" fmla="*/ 1 w 1"/>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75">
                <a:moveTo>
                  <a:pt x="0" y="74"/>
                </a:moveTo>
                <a:lnTo>
                  <a:pt x="0" y="65"/>
                </a:lnTo>
                <a:lnTo>
                  <a:pt x="0" y="56"/>
                </a:lnTo>
                <a:lnTo>
                  <a:pt x="0" y="45"/>
                </a:lnTo>
                <a:lnTo>
                  <a:pt x="0" y="37"/>
                </a:lnTo>
                <a:lnTo>
                  <a:pt x="0" y="28"/>
                </a:lnTo>
                <a:lnTo>
                  <a:pt x="0" y="19"/>
                </a:lnTo>
                <a:lnTo>
                  <a:pt x="0" y="9"/>
                </a:lnTo>
                <a:lnTo>
                  <a:pt x="0" y="0"/>
                </a:lnTo>
              </a:path>
            </a:pathLst>
          </a:custGeom>
          <a:noFill/>
          <a:ln w="57150" cap="rnd" cmpd="sng">
            <a:solidFill>
              <a:schemeClr val="bg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23" name="Freeform 11">
            <a:extLst>
              <a:ext uri="{FF2B5EF4-FFF2-40B4-BE49-F238E27FC236}">
                <a16:creationId xmlns:a16="http://schemas.microsoft.com/office/drawing/2014/main" id="{94CB88DC-9E34-4DE4-9B68-481B0C21D0B0}"/>
              </a:ext>
            </a:extLst>
          </p:cNvPr>
          <p:cNvSpPr>
            <a:spLocks/>
          </p:cNvSpPr>
          <p:nvPr/>
        </p:nvSpPr>
        <p:spPr bwMode="auto">
          <a:xfrm rot="-5490445">
            <a:off x="2241551" y="3703637"/>
            <a:ext cx="74612" cy="138113"/>
          </a:xfrm>
          <a:custGeom>
            <a:avLst/>
            <a:gdLst>
              <a:gd name="T0" fmla="*/ 0 w 1"/>
              <a:gd name="T1" fmla="*/ 74 h 75"/>
              <a:gd name="T2" fmla="*/ 0 w 1"/>
              <a:gd name="T3" fmla="*/ 65 h 75"/>
              <a:gd name="T4" fmla="*/ 0 w 1"/>
              <a:gd name="T5" fmla="*/ 56 h 75"/>
              <a:gd name="T6" fmla="*/ 0 w 1"/>
              <a:gd name="T7" fmla="*/ 45 h 75"/>
              <a:gd name="T8" fmla="*/ 0 w 1"/>
              <a:gd name="T9" fmla="*/ 37 h 75"/>
              <a:gd name="T10" fmla="*/ 0 w 1"/>
              <a:gd name="T11" fmla="*/ 28 h 75"/>
              <a:gd name="T12" fmla="*/ 0 w 1"/>
              <a:gd name="T13" fmla="*/ 19 h 75"/>
              <a:gd name="T14" fmla="*/ 0 w 1"/>
              <a:gd name="T15" fmla="*/ 9 h 75"/>
              <a:gd name="T16" fmla="*/ 0 w 1"/>
              <a:gd name="T17" fmla="*/ 0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75"/>
              <a:gd name="T29" fmla="*/ 1 w 1"/>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75">
                <a:moveTo>
                  <a:pt x="0" y="74"/>
                </a:moveTo>
                <a:lnTo>
                  <a:pt x="0" y="65"/>
                </a:lnTo>
                <a:lnTo>
                  <a:pt x="0" y="56"/>
                </a:lnTo>
                <a:lnTo>
                  <a:pt x="0" y="45"/>
                </a:lnTo>
                <a:lnTo>
                  <a:pt x="0" y="37"/>
                </a:lnTo>
                <a:lnTo>
                  <a:pt x="0" y="28"/>
                </a:lnTo>
                <a:lnTo>
                  <a:pt x="0" y="19"/>
                </a:lnTo>
                <a:lnTo>
                  <a:pt x="0" y="9"/>
                </a:lnTo>
                <a:lnTo>
                  <a:pt x="0" y="0"/>
                </a:lnTo>
              </a:path>
            </a:pathLst>
          </a:custGeom>
          <a:noFill/>
          <a:ln w="57150" cap="rnd" cmpd="sng">
            <a:solidFill>
              <a:schemeClr val="bg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24" name="Freeform 12">
            <a:extLst>
              <a:ext uri="{FF2B5EF4-FFF2-40B4-BE49-F238E27FC236}">
                <a16:creationId xmlns:a16="http://schemas.microsoft.com/office/drawing/2014/main" id="{05374564-2516-42D5-B384-73FF5F5E77D3}"/>
              </a:ext>
            </a:extLst>
          </p:cNvPr>
          <p:cNvSpPr>
            <a:spLocks/>
          </p:cNvSpPr>
          <p:nvPr/>
        </p:nvSpPr>
        <p:spPr bwMode="auto">
          <a:xfrm rot="-5490445">
            <a:off x="2241551" y="3170237"/>
            <a:ext cx="74612" cy="138113"/>
          </a:xfrm>
          <a:custGeom>
            <a:avLst/>
            <a:gdLst>
              <a:gd name="T0" fmla="*/ 0 w 1"/>
              <a:gd name="T1" fmla="*/ 74 h 75"/>
              <a:gd name="T2" fmla="*/ 0 w 1"/>
              <a:gd name="T3" fmla="*/ 65 h 75"/>
              <a:gd name="T4" fmla="*/ 0 w 1"/>
              <a:gd name="T5" fmla="*/ 56 h 75"/>
              <a:gd name="T6" fmla="*/ 0 w 1"/>
              <a:gd name="T7" fmla="*/ 45 h 75"/>
              <a:gd name="T8" fmla="*/ 0 w 1"/>
              <a:gd name="T9" fmla="*/ 37 h 75"/>
              <a:gd name="T10" fmla="*/ 0 w 1"/>
              <a:gd name="T11" fmla="*/ 28 h 75"/>
              <a:gd name="T12" fmla="*/ 0 w 1"/>
              <a:gd name="T13" fmla="*/ 19 h 75"/>
              <a:gd name="T14" fmla="*/ 0 w 1"/>
              <a:gd name="T15" fmla="*/ 9 h 75"/>
              <a:gd name="T16" fmla="*/ 0 w 1"/>
              <a:gd name="T17" fmla="*/ 0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75"/>
              <a:gd name="T29" fmla="*/ 1 w 1"/>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75">
                <a:moveTo>
                  <a:pt x="0" y="74"/>
                </a:moveTo>
                <a:lnTo>
                  <a:pt x="0" y="65"/>
                </a:lnTo>
                <a:lnTo>
                  <a:pt x="0" y="56"/>
                </a:lnTo>
                <a:lnTo>
                  <a:pt x="0" y="45"/>
                </a:lnTo>
                <a:lnTo>
                  <a:pt x="0" y="37"/>
                </a:lnTo>
                <a:lnTo>
                  <a:pt x="0" y="28"/>
                </a:lnTo>
                <a:lnTo>
                  <a:pt x="0" y="19"/>
                </a:lnTo>
                <a:lnTo>
                  <a:pt x="0" y="9"/>
                </a:lnTo>
                <a:lnTo>
                  <a:pt x="0" y="0"/>
                </a:lnTo>
              </a:path>
            </a:pathLst>
          </a:custGeom>
          <a:noFill/>
          <a:ln w="57150" cap="rnd" cmpd="sng">
            <a:solidFill>
              <a:schemeClr val="bg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25" name="Freeform 13">
            <a:extLst>
              <a:ext uri="{FF2B5EF4-FFF2-40B4-BE49-F238E27FC236}">
                <a16:creationId xmlns:a16="http://schemas.microsoft.com/office/drawing/2014/main" id="{002915BB-2FF9-455C-8F8C-D418E428FA97}"/>
              </a:ext>
            </a:extLst>
          </p:cNvPr>
          <p:cNvSpPr>
            <a:spLocks/>
          </p:cNvSpPr>
          <p:nvPr/>
        </p:nvSpPr>
        <p:spPr bwMode="auto">
          <a:xfrm rot="-5490445">
            <a:off x="2241551" y="2636837"/>
            <a:ext cx="74612" cy="138113"/>
          </a:xfrm>
          <a:custGeom>
            <a:avLst/>
            <a:gdLst>
              <a:gd name="T0" fmla="*/ 0 w 1"/>
              <a:gd name="T1" fmla="*/ 74 h 75"/>
              <a:gd name="T2" fmla="*/ 0 w 1"/>
              <a:gd name="T3" fmla="*/ 65 h 75"/>
              <a:gd name="T4" fmla="*/ 0 w 1"/>
              <a:gd name="T5" fmla="*/ 56 h 75"/>
              <a:gd name="T6" fmla="*/ 0 w 1"/>
              <a:gd name="T7" fmla="*/ 45 h 75"/>
              <a:gd name="T8" fmla="*/ 0 w 1"/>
              <a:gd name="T9" fmla="*/ 37 h 75"/>
              <a:gd name="T10" fmla="*/ 0 w 1"/>
              <a:gd name="T11" fmla="*/ 28 h 75"/>
              <a:gd name="T12" fmla="*/ 0 w 1"/>
              <a:gd name="T13" fmla="*/ 19 h 75"/>
              <a:gd name="T14" fmla="*/ 0 w 1"/>
              <a:gd name="T15" fmla="*/ 9 h 75"/>
              <a:gd name="T16" fmla="*/ 0 w 1"/>
              <a:gd name="T17" fmla="*/ 0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75"/>
              <a:gd name="T29" fmla="*/ 1 w 1"/>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75">
                <a:moveTo>
                  <a:pt x="0" y="74"/>
                </a:moveTo>
                <a:lnTo>
                  <a:pt x="0" y="65"/>
                </a:lnTo>
                <a:lnTo>
                  <a:pt x="0" y="56"/>
                </a:lnTo>
                <a:lnTo>
                  <a:pt x="0" y="45"/>
                </a:lnTo>
                <a:lnTo>
                  <a:pt x="0" y="37"/>
                </a:lnTo>
                <a:lnTo>
                  <a:pt x="0" y="28"/>
                </a:lnTo>
                <a:lnTo>
                  <a:pt x="0" y="19"/>
                </a:lnTo>
                <a:lnTo>
                  <a:pt x="0" y="9"/>
                </a:lnTo>
                <a:lnTo>
                  <a:pt x="0" y="0"/>
                </a:lnTo>
              </a:path>
            </a:pathLst>
          </a:custGeom>
          <a:noFill/>
          <a:ln w="57150" cap="rnd" cmpd="sng">
            <a:solidFill>
              <a:schemeClr val="bg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26" name="Freeform 14">
            <a:extLst>
              <a:ext uri="{FF2B5EF4-FFF2-40B4-BE49-F238E27FC236}">
                <a16:creationId xmlns:a16="http://schemas.microsoft.com/office/drawing/2014/main" id="{06B67454-4966-4ECC-9F73-CBD936528E48}"/>
              </a:ext>
            </a:extLst>
          </p:cNvPr>
          <p:cNvSpPr>
            <a:spLocks/>
          </p:cNvSpPr>
          <p:nvPr/>
        </p:nvSpPr>
        <p:spPr bwMode="auto">
          <a:xfrm rot="-5490445">
            <a:off x="2241551" y="2179637"/>
            <a:ext cx="74612" cy="138113"/>
          </a:xfrm>
          <a:custGeom>
            <a:avLst/>
            <a:gdLst>
              <a:gd name="T0" fmla="*/ 0 w 1"/>
              <a:gd name="T1" fmla="*/ 74 h 75"/>
              <a:gd name="T2" fmla="*/ 0 w 1"/>
              <a:gd name="T3" fmla="*/ 65 h 75"/>
              <a:gd name="T4" fmla="*/ 0 w 1"/>
              <a:gd name="T5" fmla="*/ 56 h 75"/>
              <a:gd name="T6" fmla="*/ 0 w 1"/>
              <a:gd name="T7" fmla="*/ 45 h 75"/>
              <a:gd name="T8" fmla="*/ 0 w 1"/>
              <a:gd name="T9" fmla="*/ 37 h 75"/>
              <a:gd name="T10" fmla="*/ 0 w 1"/>
              <a:gd name="T11" fmla="*/ 28 h 75"/>
              <a:gd name="T12" fmla="*/ 0 w 1"/>
              <a:gd name="T13" fmla="*/ 19 h 75"/>
              <a:gd name="T14" fmla="*/ 0 w 1"/>
              <a:gd name="T15" fmla="*/ 9 h 75"/>
              <a:gd name="T16" fmla="*/ 0 w 1"/>
              <a:gd name="T17" fmla="*/ 0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75"/>
              <a:gd name="T29" fmla="*/ 1 w 1"/>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75">
                <a:moveTo>
                  <a:pt x="0" y="74"/>
                </a:moveTo>
                <a:lnTo>
                  <a:pt x="0" y="65"/>
                </a:lnTo>
                <a:lnTo>
                  <a:pt x="0" y="56"/>
                </a:lnTo>
                <a:lnTo>
                  <a:pt x="0" y="45"/>
                </a:lnTo>
                <a:lnTo>
                  <a:pt x="0" y="37"/>
                </a:lnTo>
                <a:lnTo>
                  <a:pt x="0" y="28"/>
                </a:lnTo>
                <a:lnTo>
                  <a:pt x="0" y="19"/>
                </a:lnTo>
                <a:lnTo>
                  <a:pt x="0" y="9"/>
                </a:lnTo>
                <a:lnTo>
                  <a:pt x="0" y="0"/>
                </a:lnTo>
              </a:path>
            </a:pathLst>
          </a:custGeom>
          <a:noFill/>
          <a:ln w="57150" cap="rnd" cmpd="sng">
            <a:solidFill>
              <a:schemeClr val="bg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27" name="Freeform 15">
            <a:extLst>
              <a:ext uri="{FF2B5EF4-FFF2-40B4-BE49-F238E27FC236}">
                <a16:creationId xmlns:a16="http://schemas.microsoft.com/office/drawing/2014/main" id="{92377A25-3F81-45FF-A205-DA62061DEB63}"/>
              </a:ext>
            </a:extLst>
          </p:cNvPr>
          <p:cNvSpPr>
            <a:spLocks/>
          </p:cNvSpPr>
          <p:nvPr/>
        </p:nvSpPr>
        <p:spPr bwMode="auto">
          <a:xfrm rot="-5490445">
            <a:off x="2241551" y="1646237"/>
            <a:ext cx="74612" cy="138113"/>
          </a:xfrm>
          <a:custGeom>
            <a:avLst/>
            <a:gdLst>
              <a:gd name="T0" fmla="*/ 0 w 1"/>
              <a:gd name="T1" fmla="*/ 74 h 75"/>
              <a:gd name="T2" fmla="*/ 0 w 1"/>
              <a:gd name="T3" fmla="*/ 65 h 75"/>
              <a:gd name="T4" fmla="*/ 0 w 1"/>
              <a:gd name="T5" fmla="*/ 56 h 75"/>
              <a:gd name="T6" fmla="*/ 0 w 1"/>
              <a:gd name="T7" fmla="*/ 45 h 75"/>
              <a:gd name="T8" fmla="*/ 0 w 1"/>
              <a:gd name="T9" fmla="*/ 37 h 75"/>
              <a:gd name="T10" fmla="*/ 0 w 1"/>
              <a:gd name="T11" fmla="*/ 28 h 75"/>
              <a:gd name="T12" fmla="*/ 0 w 1"/>
              <a:gd name="T13" fmla="*/ 19 h 75"/>
              <a:gd name="T14" fmla="*/ 0 w 1"/>
              <a:gd name="T15" fmla="*/ 9 h 75"/>
              <a:gd name="T16" fmla="*/ 0 w 1"/>
              <a:gd name="T17" fmla="*/ 0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75"/>
              <a:gd name="T29" fmla="*/ 1 w 1"/>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75">
                <a:moveTo>
                  <a:pt x="0" y="74"/>
                </a:moveTo>
                <a:lnTo>
                  <a:pt x="0" y="65"/>
                </a:lnTo>
                <a:lnTo>
                  <a:pt x="0" y="56"/>
                </a:lnTo>
                <a:lnTo>
                  <a:pt x="0" y="45"/>
                </a:lnTo>
                <a:lnTo>
                  <a:pt x="0" y="37"/>
                </a:lnTo>
                <a:lnTo>
                  <a:pt x="0" y="28"/>
                </a:lnTo>
                <a:lnTo>
                  <a:pt x="0" y="19"/>
                </a:lnTo>
                <a:lnTo>
                  <a:pt x="0" y="9"/>
                </a:lnTo>
                <a:lnTo>
                  <a:pt x="0" y="0"/>
                </a:lnTo>
              </a:path>
            </a:pathLst>
          </a:custGeom>
          <a:noFill/>
          <a:ln w="57150" cap="rnd" cmpd="sng">
            <a:solidFill>
              <a:schemeClr val="bg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28" name="Freeform 16">
            <a:extLst>
              <a:ext uri="{FF2B5EF4-FFF2-40B4-BE49-F238E27FC236}">
                <a16:creationId xmlns:a16="http://schemas.microsoft.com/office/drawing/2014/main" id="{BFC386ED-A1CA-42DA-8BAE-89650C65CC7F}"/>
              </a:ext>
            </a:extLst>
          </p:cNvPr>
          <p:cNvSpPr>
            <a:spLocks/>
          </p:cNvSpPr>
          <p:nvPr/>
        </p:nvSpPr>
        <p:spPr bwMode="auto">
          <a:xfrm rot="-5490445">
            <a:off x="2241550" y="4235450"/>
            <a:ext cx="74613" cy="138113"/>
          </a:xfrm>
          <a:custGeom>
            <a:avLst/>
            <a:gdLst>
              <a:gd name="T0" fmla="*/ 0 w 1"/>
              <a:gd name="T1" fmla="*/ 74 h 75"/>
              <a:gd name="T2" fmla="*/ 0 w 1"/>
              <a:gd name="T3" fmla="*/ 65 h 75"/>
              <a:gd name="T4" fmla="*/ 0 w 1"/>
              <a:gd name="T5" fmla="*/ 56 h 75"/>
              <a:gd name="T6" fmla="*/ 0 w 1"/>
              <a:gd name="T7" fmla="*/ 45 h 75"/>
              <a:gd name="T8" fmla="*/ 0 w 1"/>
              <a:gd name="T9" fmla="*/ 37 h 75"/>
              <a:gd name="T10" fmla="*/ 0 w 1"/>
              <a:gd name="T11" fmla="*/ 28 h 75"/>
              <a:gd name="T12" fmla="*/ 0 w 1"/>
              <a:gd name="T13" fmla="*/ 19 h 75"/>
              <a:gd name="T14" fmla="*/ 0 w 1"/>
              <a:gd name="T15" fmla="*/ 9 h 75"/>
              <a:gd name="T16" fmla="*/ 0 w 1"/>
              <a:gd name="T17" fmla="*/ 0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75"/>
              <a:gd name="T29" fmla="*/ 1 w 1"/>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75">
                <a:moveTo>
                  <a:pt x="0" y="74"/>
                </a:moveTo>
                <a:lnTo>
                  <a:pt x="0" y="65"/>
                </a:lnTo>
                <a:lnTo>
                  <a:pt x="0" y="56"/>
                </a:lnTo>
                <a:lnTo>
                  <a:pt x="0" y="45"/>
                </a:lnTo>
                <a:lnTo>
                  <a:pt x="0" y="37"/>
                </a:lnTo>
                <a:lnTo>
                  <a:pt x="0" y="28"/>
                </a:lnTo>
                <a:lnTo>
                  <a:pt x="0" y="19"/>
                </a:lnTo>
                <a:lnTo>
                  <a:pt x="0" y="9"/>
                </a:lnTo>
                <a:lnTo>
                  <a:pt x="0" y="0"/>
                </a:lnTo>
              </a:path>
            </a:pathLst>
          </a:custGeom>
          <a:noFill/>
          <a:ln w="57150" cap="rnd" cmpd="sng">
            <a:solidFill>
              <a:schemeClr val="bg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0129" name="Text Box 17">
            <a:extLst>
              <a:ext uri="{FF2B5EF4-FFF2-40B4-BE49-F238E27FC236}">
                <a16:creationId xmlns:a16="http://schemas.microsoft.com/office/drawing/2014/main" id="{BF6F8181-1F0D-4F66-851D-1E4BF406F0A9}"/>
              </a:ext>
            </a:extLst>
          </p:cNvPr>
          <p:cNvSpPr txBox="1">
            <a:spLocks noChangeArrowheads="1"/>
          </p:cNvSpPr>
          <p:nvPr/>
        </p:nvSpPr>
        <p:spPr bwMode="auto">
          <a:xfrm>
            <a:off x="1508125" y="5105400"/>
            <a:ext cx="625475" cy="457200"/>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eaLnBrk="0" hangingPunct="0">
              <a:defRPr/>
            </a:pPr>
            <a:r>
              <a:rPr kumimoji="1" lang="en-US" sz="2400" b="1">
                <a:solidFill>
                  <a:srgbClr val="F8F8F8"/>
                </a:solidFill>
                <a:latin typeface="Arial" charset="0"/>
              </a:rPr>
              <a:t>-60</a:t>
            </a:r>
          </a:p>
        </p:txBody>
      </p:sp>
      <p:sp>
        <p:nvSpPr>
          <p:cNvPr id="90130" name="Text Box 18">
            <a:extLst>
              <a:ext uri="{FF2B5EF4-FFF2-40B4-BE49-F238E27FC236}">
                <a16:creationId xmlns:a16="http://schemas.microsoft.com/office/drawing/2014/main" id="{91F4A876-60E1-4A8C-9E5E-A8477BB4A246}"/>
              </a:ext>
            </a:extLst>
          </p:cNvPr>
          <p:cNvSpPr txBox="1">
            <a:spLocks noChangeArrowheads="1"/>
          </p:cNvSpPr>
          <p:nvPr/>
        </p:nvSpPr>
        <p:spPr bwMode="auto">
          <a:xfrm>
            <a:off x="1508125" y="4114800"/>
            <a:ext cx="625475" cy="457200"/>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eaLnBrk="0" hangingPunct="0">
              <a:defRPr/>
            </a:pPr>
            <a:r>
              <a:rPr kumimoji="1" lang="en-US" sz="2400" b="1">
                <a:solidFill>
                  <a:srgbClr val="F8F8F8"/>
                </a:solidFill>
                <a:latin typeface="Arial" charset="0"/>
              </a:rPr>
              <a:t>-40</a:t>
            </a:r>
          </a:p>
        </p:txBody>
      </p:sp>
      <p:sp>
        <p:nvSpPr>
          <p:cNvPr id="90131" name="Text Box 19">
            <a:extLst>
              <a:ext uri="{FF2B5EF4-FFF2-40B4-BE49-F238E27FC236}">
                <a16:creationId xmlns:a16="http://schemas.microsoft.com/office/drawing/2014/main" id="{6216795F-17AE-466F-8C34-1D80267FD570}"/>
              </a:ext>
            </a:extLst>
          </p:cNvPr>
          <p:cNvSpPr txBox="1">
            <a:spLocks noChangeArrowheads="1"/>
          </p:cNvSpPr>
          <p:nvPr/>
        </p:nvSpPr>
        <p:spPr bwMode="auto">
          <a:xfrm>
            <a:off x="1508125" y="3048000"/>
            <a:ext cx="625475" cy="457200"/>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eaLnBrk="0" hangingPunct="0">
              <a:defRPr/>
            </a:pPr>
            <a:r>
              <a:rPr kumimoji="1" lang="en-US" sz="2400" b="1">
                <a:solidFill>
                  <a:srgbClr val="F8F8F8"/>
                </a:solidFill>
                <a:latin typeface="Arial" charset="0"/>
              </a:rPr>
              <a:t>-20</a:t>
            </a:r>
          </a:p>
        </p:txBody>
      </p:sp>
      <p:sp>
        <p:nvSpPr>
          <p:cNvPr id="90132" name="Text Box 20">
            <a:extLst>
              <a:ext uri="{FF2B5EF4-FFF2-40B4-BE49-F238E27FC236}">
                <a16:creationId xmlns:a16="http://schemas.microsoft.com/office/drawing/2014/main" id="{CA26075D-41C4-4795-8A6C-CB5DF3BF1109}"/>
              </a:ext>
            </a:extLst>
          </p:cNvPr>
          <p:cNvSpPr txBox="1">
            <a:spLocks noChangeArrowheads="1"/>
          </p:cNvSpPr>
          <p:nvPr/>
        </p:nvSpPr>
        <p:spPr bwMode="auto">
          <a:xfrm>
            <a:off x="1779588" y="2057400"/>
            <a:ext cx="354012" cy="457200"/>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eaLnBrk="0" hangingPunct="0">
              <a:defRPr/>
            </a:pPr>
            <a:r>
              <a:rPr kumimoji="1" lang="en-US" sz="2400" b="1">
                <a:solidFill>
                  <a:srgbClr val="F8F8F8"/>
                </a:solidFill>
                <a:latin typeface="Arial" charset="0"/>
              </a:rPr>
              <a:t>0</a:t>
            </a:r>
          </a:p>
        </p:txBody>
      </p:sp>
      <p:sp>
        <p:nvSpPr>
          <p:cNvPr id="13333" name="Line 21">
            <a:extLst>
              <a:ext uri="{FF2B5EF4-FFF2-40B4-BE49-F238E27FC236}">
                <a16:creationId xmlns:a16="http://schemas.microsoft.com/office/drawing/2014/main" id="{FCC74E6D-79F7-4DEC-A819-EDD49D3E13AC}"/>
              </a:ext>
            </a:extLst>
          </p:cNvPr>
          <p:cNvSpPr>
            <a:spLocks noChangeShapeType="1"/>
          </p:cNvSpPr>
          <p:nvPr/>
        </p:nvSpPr>
        <p:spPr bwMode="auto">
          <a:xfrm flipV="1">
            <a:off x="3048000" y="2286000"/>
            <a:ext cx="1752600" cy="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34" name="Line 22">
            <a:extLst>
              <a:ext uri="{FF2B5EF4-FFF2-40B4-BE49-F238E27FC236}">
                <a16:creationId xmlns:a16="http://schemas.microsoft.com/office/drawing/2014/main" id="{1C3A23A8-F918-4290-957E-ED9A7C5E3427}"/>
              </a:ext>
            </a:extLst>
          </p:cNvPr>
          <p:cNvSpPr>
            <a:spLocks noChangeShapeType="1"/>
          </p:cNvSpPr>
          <p:nvPr/>
        </p:nvSpPr>
        <p:spPr bwMode="auto">
          <a:xfrm>
            <a:off x="4800600" y="2286000"/>
            <a:ext cx="1524000" cy="152400"/>
          </a:xfrm>
          <a:prstGeom prst="line">
            <a:avLst/>
          </a:prstGeom>
          <a:noFill/>
          <a:ln w="5715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35" name="Line 23">
            <a:extLst>
              <a:ext uri="{FF2B5EF4-FFF2-40B4-BE49-F238E27FC236}">
                <a16:creationId xmlns:a16="http://schemas.microsoft.com/office/drawing/2014/main" id="{717716E3-F4D9-4038-B717-48BB84E527E6}"/>
              </a:ext>
            </a:extLst>
          </p:cNvPr>
          <p:cNvSpPr>
            <a:spLocks noChangeShapeType="1"/>
          </p:cNvSpPr>
          <p:nvPr/>
        </p:nvSpPr>
        <p:spPr bwMode="auto">
          <a:xfrm>
            <a:off x="3048000" y="2286000"/>
            <a:ext cx="1752600" cy="457200"/>
          </a:xfrm>
          <a:prstGeom prst="line">
            <a:avLst/>
          </a:prstGeom>
          <a:noFill/>
          <a:ln w="57150">
            <a:solidFill>
              <a:srgbClr val="FFFFCC"/>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36" name="Line 24">
            <a:extLst>
              <a:ext uri="{FF2B5EF4-FFF2-40B4-BE49-F238E27FC236}">
                <a16:creationId xmlns:a16="http://schemas.microsoft.com/office/drawing/2014/main" id="{D55CBCA0-CFFE-42B1-B10C-B7B8F7EA4108}"/>
              </a:ext>
            </a:extLst>
          </p:cNvPr>
          <p:cNvSpPr>
            <a:spLocks noChangeShapeType="1"/>
          </p:cNvSpPr>
          <p:nvPr/>
        </p:nvSpPr>
        <p:spPr bwMode="auto">
          <a:xfrm>
            <a:off x="4800600" y="2743200"/>
            <a:ext cx="1447800" cy="1066800"/>
          </a:xfrm>
          <a:prstGeom prst="line">
            <a:avLst/>
          </a:prstGeom>
          <a:noFill/>
          <a:ln w="57150">
            <a:solidFill>
              <a:srgbClr val="FFFFCC"/>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37" name="Line 25">
            <a:extLst>
              <a:ext uri="{FF2B5EF4-FFF2-40B4-BE49-F238E27FC236}">
                <a16:creationId xmlns:a16="http://schemas.microsoft.com/office/drawing/2014/main" id="{97387C79-4531-4E1E-9C65-668B7A6A8628}"/>
              </a:ext>
            </a:extLst>
          </p:cNvPr>
          <p:cNvSpPr>
            <a:spLocks noChangeShapeType="1"/>
          </p:cNvSpPr>
          <p:nvPr/>
        </p:nvSpPr>
        <p:spPr bwMode="auto">
          <a:xfrm>
            <a:off x="3048000" y="2286000"/>
            <a:ext cx="1752600" cy="1295400"/>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38" name="Line 26">
            <a:extLst>
              <a:ext uri="{FF2B5EF4-FFF2-40B4-BE49-F238E27FC236}">
                <a16:creationId xmlns:a16="http://schemas.microsoft.com/office/drawing/2014/main" id="{15C11727-353D-40F1-A208-FADE65D9F2D4}"/>
              </a:ext>
            </a:extLst>
          </p:cNvPr>
          <p:cNvSpPr>
            <a:spLocks noChangeShapeType="1"/>
          </p:cNvSpPr>
          <p:nvPr/>
        </p:nvSpPr>
        <p:spPr bwMode="auto">
          <a:xfrm>
            <a:off x="4800600" y="3581400"/>
            <a:ext cx="1371600" cy="1295400"/>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39" name="Text Box 27">
            <a:extLst>
              <a:ext uri="{FF2B5EF4-FFF2-40B4-BE49-F238E27FC236}">
                <a16:creationId xmlns:a16="http://schemas.microsoft.com/office/drawing/2014/main" id="{D89A43BB-1E90-4A39-9C26-A8AECE80E5A3}"/>
              </a:ext>
            </a:extLst>
          </p:cNvPr>
          <p:cNvSpPr txBox="1">
            <a:spLocks noChangeArrowheads="1"/>
          </p:cNvSpPr>
          <p:nvPr/>
        </p:nvSpPr>
        <p:spPr bwMode="auto">
          <a:xfrm>
            <a:off x="228600" y="6553200"/>
            <a:ext cx="704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kumimoji="1" lang="en-US" altLang="en-US" b="1">
                <a:solidFill>
                  <a:schemeClr val="accent2"/>
                </a:solidFill>
                <a:latin typeface="Times New Roman" panose="02020603050405020304" pitchFamily="18" charset="0"/>
              </a:rPr>
              <a:t>M-10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M_1c">
            <a:extLst>
              <a:ext uri="{FF2B5EF4-FFF2-40B4-BE49-F238E27FC236}">
                <a16:creationId xmlns:a16="http://schemas.microsoft.com/office/drawing/2014/main" id="{0D64ACDC-A274-45CD-8358-30CBD0BF83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3175"/>
            <a:ext cx="9136063"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3">
            <a:extLst>
              <a:ext uri="{FF2B5EF4-FFF2-40B4-BE49-F238E27FC236}">
                <a16:creationId xmlns:a16="http://schemas.microsoft.com/office/drawing/2014/main" id="{82FA9EAC-D020-4A12-8348-1A39C6A048F7}"/>
              </a:ext>
            </a:extLst>
          </p:cNvPr>
          <p:cNvSpPr txBox="1">
            <a:spLocks noChangeArrowheads="1"/>
          </p:cNvSpPr>
          <p:nvPr/>
        </p:nvSpPr>
        <p:spPr bwMode="auto">
          <a:xfrm>
            <a:off x="228600" y="6567488"/>
            <a:ext cx="76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solidFill>
                  <a:schemeClr val="accent2"/>
                </a:solidFill>
                <a:latin typeface="Times New Roman" panose="02020603050405020304" pitchFamily="18" charset="0"/>
              </a:rPr>
              <a:t>M-1c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92270CDA-8C85-42B0-9321-10647D12539D}"/>
              </a:ext>
            </a:extLst>
          </p:cNvPr>
          <p:cNvSpPr>
            <a:spLocks noGrp="1" noChangeArrowheads="1"/>
          </p:cNvSpPr>
          <p:nvPr>
            <p:ph type="title"/>
          </p:nvPr>
        </p:nvSpPr>
        <p:spPr>
          <a:effectLst>
            <a:outerShdw dist="35921" dir="2700000" algn="ctr" rotWithShape="0">
              <a:schemeClr val="bg2"/>
            </a:outerShdw>
          </a:effectLst>
        </p:spPr>
        <p:txBody>
          <a:bodyPr/>
          <a:lstStyle/>
          <a:p>
            <a:pPr defTabSz="914400" eaLnBrk="1" hangingPunct="1">
              <a:defRPr/>
            </a:pPr>
            <a:r>
              <a:rPr lang="en-US" sz="4000">
                <a:effectLst>
                  <a:outerShdw blurRad="38100" dist="38100" dir="2700000" algn="tl">
                    <a:srgbClr val="000000"/>
                  </a:outerShdw>
                </a:effectLst>
                <a:latin typeface="Arial" charset="0"/>
              </a:rPr>
              <a:t>Ozone Causes Inflammation</a:t>
            </a:r>
          </a:p>
        </p:txBody>
      </p:sp>
      <p:sp>
        <p:nvSpPr>
          <p:cNvPr id="132099" name="Rectangle 3">
            <a:extLst>
              <a:ext uri="{FF2B5EF4-FFF2-40B4-BE49-F238E27FC236}">
                <a16:creationId xmlns:a16="http://schemas.microsoft.com/office/drawing/2014/main" id="{7A3EDBC1-5496-458B-9ECE-D62477E75026}"/>
              </a:ext>
            </a:extLst>
          </p:cNvPr>
          <p:cNvSpPr>
            <a:spLocks noGrp="1" noChangeArrowheads="1"/>
          </p:cNvSpPr>
          <p:nvPr>
            <p:ph type="body" idx="1"/>
          </p:nvPr>
        </p:nvSpPr>
        <p:spPr>
          <a:effectLst>
            <a:outerShdw dist="35921" dir="2700000" algn="ctr" rotWithShape="0">
              <a:schemeClr val="bg2"/>
            </a:outerShdw>
          </a:effectLst>
        </p:spPr>
        <p:txBody>
          <a:bodyPr/>
          <a:lstStyle/>
          <a:p>
            <a:pPr marL="342900" indent="-342900" defTabSz="914400" eaLnBrk="1" hangingPunct="1">
              <a:defRPr/>
            </a:pPr>
            <a:r>
              <a:rPr lang="en-US" sz="2800">
                <a:latin typeface="Arial" charset="0"/>
              </a:rPr>
              <a:t>Ozone reacts completely in surface layer - forms reactive oxygen molecules</a:t>
            </a:r>
          </a:p>
          <a:p>
            <a:pPr marL="342900" indent="-342900" defTabSz="914400" eaLnBrk="1" hangingPunct="1">
              <a:defRPr/>
            </a:pPr>
            <a:r>
              <a:rPr lang="en-US" sz="2800">
                <a:latin typeface="Arial" charset="0"/>
              </a:rPr>
              <a:t>Influx of white blood cells </a:t>
            </a:r>
          </a:p>
          <a:p>
            <a:pPr marL="342900" indent="-342900" defTabSz="914400" eaLnBrk="1" hangingPunct="1">
              <a:defRPr/>
            </a:pPr>
            <a:r>
              <a:rPr lang="en-US" sz="2800">
                <a:latin typeface="Arial" charset="0"/>
              </a:rPr>
              <a:t>Damages cells that line the airways</a:t>
            </a:r>
          </a:p>
          <a:p>
            <a:pPr marL="342900" indent="-342900" defTabSz="914400" eaLnBrk="1" hangingPunct="1">
              <a:defRPr/>
            </a:pPr>
            <a:r>
              <a:rPr lang="en-US" sz="2800">
                <a:latin typeface="Arial" charset="0"/>
              </a:rPr>
              <a:t>Effect is greater 24 hours after exposure</a:t>
            </a:r>
          </a:p>
          <a:p>
            <a:pPr marL="342900" indent="-342900" defTabSz="914400" eaLnBrk="1" hangingPunct="1">
              <a:defRPr/>
            </a:pPr>
            <a:r>
              <a:rPr lang="en-US" sz="2800">
                <a:latin typeface="Arial" charset="0"/>
              </a:rPr>
              <a:t>Increases airway reactivity</a:t>
            </a:r>
          </a:p>
          <a:p>
            <a:pPr marL="342900" indent="-342900" defTabSz="914400" eaLnBrk="1" hangingPunct="1">
              <a:defRPr/>
            </a:pPr>
            <a:r>
              <a:rPr lang="en-US" sz="2800">
                <a:latin typeface="Arial" charset="0"/>
              </a:rPr>
              <a:t>Concern about repeated exposures</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CF7928AB-240D-4B23-BFC1-7249B20F5FA8}"/>
              </a:ext>
            </a:extLst>
          </p:cNvPr>
          <p:cNvSpPr>
            <a:spLocks noChangeArrowheads="1"/>
          </p:cNvSpPr>
          <p:nvPr/>
        </p:nvSpPr>
        <p:spPr bwMode="auto">
          <a:xfrm>
            <a:off x="569913" y="496888"/>
            <a:ext cx="8001000" cy="1616075"/>
          </a:xfrm>
          <a:prstGeom prst="rect">
            <a:avLst/>
          </a:prstGeom>
          <a:noFill/>
          <a:ln w="9525">
            <a:noFill/>
            <a:miter lim="800000"/>
            <a:headEnd/>
            <a:tailEnd/>
          </a:ln>
          <a:effectLst>
            <a:outerShdw dist="35921" dir="2700000" algn="ctr" rotWithShape="0">
              <a:schemeClr val="bg2"/>
            </a:outerShdw>
          </a:effectLst>
        </p:spPr>
        <p:txBody>
          <a:bodyPr>
            <a:spAutoFit/>
          </a:bodyPr>
          <a:lstStyle/>
          <a:p>
            <a:pPr>
              <a:lnSpc>
                <a:spcPts val="4000"/>
              </a:lnSpc>
              <a:defRPr/>
            </a:pPr>
            <a:r>
              <a:rPr lang="en-US" sz="3700">
                <a:solidFill>
                  <a:schemeClr val="tx2"/>
                </a:solidFill>
                <a:effectLst>
                  <a:outerShdw blurRad="38100" dist="38100" dir="2700000" algn="tl">
                    <a:srgbClr val="000000"/>
                  </a:outerShdw>
                </a:effectLst>
                <a:latin typeface="Arial" charset="0"/>
              </a:rPr>
              <a:t>Respiratory Hospital Admissions by Daily Maximum</a:t>
            </a:r>
            <a:r>
              <a:rPr lang="en-US" sz="3700">
                <a:solidFill>
                  <a:schemeClr val="tx2"/>
                </a:solidFill>
                <a:latin typeface="Arial" charset="0"/>
              </a:rPr>
              <a:t> Ozone Level, Lagged One Day</a:t>
            </a:r>
            <a:r>
              <a:rPr lang="en-US" sz="3700">
                <a:solidFill>
                  <a:schemeClr val="tx2"/>
                </a:solidFill>
                <a:latin typeface="Times New Roman" pitchFamily="18" charset="0"/>
              </a:rPr>
              <a:t>  </a:t>
            </a:r>
          </a:p>
        </p:txBody>
      </p:sp>
      <p:sp>
        <p:nvSpPr>
          <p:cNvPr id="96259" name="Line 3">
            <a:extLst>
              <a:ext uri="{FF2B5EF4-FFF2-40B4-BE49-F238E27FC236}">
                <a16:creationId xmlns:a16="http://schemas.microsoft.com/office/drawing/2014/main" id="{77144167-F202-481D-B967-76B0E9E9D3C4}"/>
              </a:ext>
            </a:extLst>
          </p:cNvPr>
          <p:cNvSpPr>
            <a:spLocks noChangeShapeType="1"/>
          </p:cNvSpPr>
          <p:nvPr/>
        </p:nvSpPr>
        <p:spPr bwMode="auto">
          <a:xfrm>
            <a:off x="2590800" y="2303463"/>
            <a:ext cx="0" cy="3048000"/>
          </a:xfrm>
          <a:prstGeom prst="line">
            <a:avLst/>
          </a:prstGeom>
          <a:noFill/>
          <a:ln w="57150">
            <a:solidFill>
              <a:srgbClr val="F8F8F8"/>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96260" name="Line 4">
            <a:extLst>
              <a:ext uri="{FF2B5EF4-FFF2-40B4-BE49-F238E27FC236}">
                <a16:creationId xmlns:a16="http://schemas.microsoft.com/office/drawing/2014/main" id="{3EE0BD77-CBD6-43F7-87C4-EFEA82013456}"/>
              </a:ext>
            </a:extLst>
          </p:cNvPr>
          <p:cNvSpPr>
            <a:spLocks noChangeShapeType="1"/>
          </p:cNvSpPr>
          <p:nvPr/>
        </p:nvSpPr>
        <p:spPr bwMode="auto">
          <a:xfrm>
            <a:off x="2590800" y="5351463"/>
            <a:ext cx="5257800" cy="0"/>
          </a:xfrm>
          <a:prstGeom prst="line">
            <a:avLst/>
          </a:prstGeom>
          <a:noFill/>
          <a:ln w="57150">
            <a:solidFill>
              <a:srgbClr val="F8F8F8"/>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96261" name="Text Box 5">
            <a:extLst>
              <a:ext uri="{FF2B5EF4-FFF2-40B4-BE49-F238E27FC236}">
                <a16:creationId xmlns:a16="http://schemas.microsoft.com/office/drawing/2014/main" id="{B77F65AE-7086-41F0-B766-DF69AD65517C}"/>
              </a:ext>
            </a:extLst>
          </p:cNvPr>
          <p:cNvSpPr txBox="1">
            <a:spLocks noChangeArrowheads="1"/>
          </p:cNvSpPr>
          <p:nvPr/>
        </p:nvSpPr>
        <p:spPr bwMode="auto">
          <a:xfrm>
            <a:off x="1676400" y="2098675"/>
            <a:ext cx="736600" cy="3470275"/>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eaLnBrk="0" hangingPunct="0">
              <a:lnSpc>
                <a:spcPts val="3800"/>
              </a:lnSpc>
              <a:defRPr/>
            </a:pPr>
            <a:r>
              <a:rPr kumimoji="1" lang="en-US" sz="2600" b="1">
                <a:solidFill>
                  <a:srgbClr val="F8F8F8"/>
                </a:solidFill>
                <a:latin typeface="Arial" charset="0"/>
              </a:rPr>
              <a:t>114</a:t>
            </a:r>
          </a:p>
          <a:p>
            <a:pPr eaLnBrk="0" hangingPunct="0">
              <a:lnSpc>
                <a:spcPts val="3800"/>
              </a:lnSpc>
              <a:defRPr/>
            </a:pPr>
            <a:r>
              <a:rPr kumimoji="1" lang="en-US" sz="2600" b="1">
                <a:solidFill>
                  <a:srgbClr val="F8F8F8"/>
                </a:solidFill>
                <a:latin typeface="Arial" charset="0"/>
              </a:rPr>
              <a:t>112</a:t>
            </a:r>
          </a:p>
          <a:p>
            <a:pPr eaLnBrk="0" hangingPunct="0">
              <a:lnSpc>
                <a:spcPts val="3800"/>
              </a:lnSpc>
              <a:defRPr/>
            </a:pPr>
            <a:r>
              <a:rPr kumimoji="1" lang="en-US" sz="2600" b="1">
                <a:solidFill>
                  <a:srgbClr val="F8F8F8"/>
                </a:solidFill>
                <a:latin typeface="Arial" charset="0"/>
              </a:rPr>
              <a:t>110</a:t>
            </a:r>
          </a:p>
          <a:p>
            <a:pPr eaLnBrk="0" hangingPunct="0">
              <a:lnSpc>
                <a:spcPts val="3800"/>
              </a:lnSpc>
              <a:defRPr/>
            </a:pPr>
            <a:r>
              <a:rPr kumimoji="1" lang="en-US" sz="2600" b="1">
                <a:solidFill>
                  <a:srgbClr val="F8F8F8"/>
                </a:solidFill>
                <a:latin typeface="Arial" charset="0"/>
              </a:rPr>
              <a:t>108</a:t>
            </a:r>
          </a:p>
          <a:p>
            <a:pPr eaLnBrk="0" hangingPunct="0">
              <a:lnSpc>
                <a:spcPts val="3800"/>
              </a:lnSpc>
              <a:defRPr/>
            </a:pPr>
            <a:r>
              <a:rPr kumimoji="1" lang="en-US" sz="2600" b="1">
                <a:solidFill>
                  <a:srgbClr val="F8F8F8"/>
                </a:solidFill>
                <a:latin typeface="Arial" charset="0"/>
              </a:rPr>
              <a:t>106</a:t>
            </a:r>
          </a:p>
          <a:p>
            <a:pPr eaLnBrk="0" hangingPunct="0">
              <a:lnSpc>
                <a:spcPts val="3800"/>
              </a:lnSpc>
              <a:defRPr/>
            </a:pPr>
            <a:r>
              <a:rPr kumimoji="1" lang="en-US" sz="2600" b="1">
                <a:solidFill>
                  <a:srgbClr val="F8F8F8"/>
                </a:solidFill>
                <a:latin typeface="Arial" charset="0"/>
              </a:rPr>
              <a:t>104</a:t>
            </a:r>
          </a:p>
          <a:p>
            <a:pPr eaLnBrk="0" hangingPunct="0">
              <a:lnSpc>
                <a:spcPts val="3800"/>
              </a:lnSpc>
              <a:defRPr/>
            </a:pPr>
            <a:r>
              <a:rPr kumimoji="1" lang="en-US" sz="2600" b="1">
                <a:solidFill>
                  <a:srgbClr val="F8F8F8"/>
                </a:solidFill>
                <a:latin typeface="Arial" charset="0"/>
              </a:rPr>
              <a:t>102</a:t>
            </a:r>
          </a:p>
        </p:txBody>
      </p:sp>
      <p:sp>
        <p:nvSpPr>
          <p:cNvPr id="96262" name="Text Box 6">
            <a:extLst>
              <a:ext uri="{FF2B5EF4-FFF2-40B4-BE49-F238E27FC236}">
                <a16:creationId xmlns:a16="http://schemas.microsoft.com/office/drawing/2014/main" id="{D3A01359-D788-4668-BE8E-A2EDAFE58125}"/>
              </a:ext>
            </a:extLst>
          </p:cNvPr>
          <p:cNvSpPr txBox="1">
            <a:spLocks noChangeArrowheads="1"/>
          </p:cNvSpPr>
          <p:nvPr/>
        </p:nvSpPr>
        <p:spPr bwMode="auto">
          <a:xfrm>
            <a:off x="3124200" y="5795963"/>
            <a:ext cx="4143375" cy="457200"/>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eaLnBrk="0" hangingPunct="0">
              <a:defRPr/>
            </a:pPr>
            <a:r>
              <a:rPr kumimoji="1" lang="en-US" sz="2400" b="1">
                <a:solidFill>
                  <a:srgbClr val="F8F8F8"/>
                </a:solidFill>
                <a:latin typeface="Arial" charset="0"/>
              </a:rPr>
              <a:t>Ozone concentration (ppm)</a:t>
            </a:r>
          </a:p>
        </p:txBody>
      </p:sp>
      <p:sp>
        <p:nvSpPr>
          <p:cNvPr id="96263" name="Text Box 7">
            <a:extLst>
              <a:ext uri="{FF2B5EF4-FFF2-40B4-BE49-F238E27FC236}">
                <a16:creationId xmlns:a16="http://schemas.microsoft.com/office/drawing/2014/main" id="{D5060870-A537-400C-ABD4-D991E0267FE6}"/>
              </a:ext>
            </a:extLst>
          </p:cNvPr>
          <p:cNvSpPr txBox="1">
            <a:spLocks noChangeArrowheads="1"/>
          </p:cNvSpPr>
          <p:nvPr/>
        </p:nvSpPr>
        <p:spPr bwMode="auto">
          <a:xfrm rot="-5400000">
            <a:off x="-473869" y="3829844"/>
            <a:ext cx="3690938" cy="457200"/>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eaLnBrk="0" hangingPunct="0">
              <a:defRPr/>
            </a:pPr>
            <a:r>
              <a:rPr kumimoji="1" lang="en-US" sz="2400" b="1">
                <a:solidFill>
                  <a:srgbClr val="F8F8F8"/>
                </a:solidFill>
                <a:latin typeface="Arial" charset="0"/>
              </a:rPr>
              <a:t>Respiratory Admissions</a:t>
            </a:r>
          </a:p>
        </p:txBody>
      </p:sp>
      <p:sp>
        <p:nvSpPr>
          <p:cNvPr id="16392" name="Line 8">
            <a:extLst>
              <a:ext uri="{FF2B5EF4-FFF2-40B4-BE49-F238E27FC236}">
                <a16:creationId xmlns:a16="http://schemas.microsoft.com/office/drawing/2014/main" id="{50AB4A62-35C5-4C12-89C2-86C843BBD6F0}"/>
              </a:ext>
            </a:extLst>
          </p:cNvPr>
          <p:cNvSpPr>
            <a:spLocks noChangeShapeType="1"/>
          </p:cNvSpPr>
          <p:nvPr/>
        </p:nvSpPr>
        <p:spPr bwMode="auto">
          <a:xfrm>
            <a:off x="2592388" y="3357563"/>
            <a:ext cx="150812" cy="1587"/>
          </a:xfrm>
          <a:prstGeom prst="line">
            <a:avLst/>
          </a:prstGeom>
          <a:noFill/>
          <a:ln w="57150">
            <a:solidFill>
              <a:srgbClr val="F8F8F8"/>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393" name="Line 9">
            <a:extLst>
              <a:ext uri="{FF2B5EF4-FFF2-40B4-BE49-F238E27FC236}">
                <a16:creationId xmlns:a16="http://schemas.microsoft.com/office/drawing/2014/main" id="{ACF47C85-7B4B-4678-82E8-1C075260AEA4}"/>
              </a:ext>
            </a:extLst>
          </p:cNvPr>
          <p:cNvSpPr>
            <a:spLocks noChangeShapeType="1"/>
          </p:cNvSpPr>
          <p:nvPr/>
        </p:nvSpPr>
        <p:spPr bwMode="auto">
          <a:xfrm>
            <a:off x="2592388" y="4348163"/>
            <a:ext cx="150812" cy="1587"/>
          </a:xfrm>
          <a:prstGeom prst="line">
            <a:avLst/>
          </a:prstGeom>
          <a:noFill/>
          <a:ln w="57150">
            <a:solidFill>
              <a:srgbClr val="F8F8F8"/>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394" name="Line 10">
            <a:extLst>
              <a:ext uri="{FF2B5EF4-FFF2-40B4-BE49-F238E27FC236}">
                <a16:creationId xmlns:a16="http://schemas.microsoft.com/office/drawing/2014/main" id="{83AB75C8-2FF0-4C49-934D-451FA93EE807}"/>
              </a:ext>
            </a:extLst>
          </p:cNvPr>
          <p:cNvSpPr>
            <a:spLocks noChangeShapeType="1"/>
          </p:cNvSpPr>
          <p:nvPr/>
        </p:nvSpPr>
        <p:spPr bwMode="auto">
          <a:xfrm>
            <a:off x="2590800" y="2441575"/>
            <a:ext cx="150813" cy="1588"/>
          </a:xfrm>
          <a:prstGeom prst="line">
            <a:avLst/>
          </a:prstGeom>
          <a:noFill/>
          <a:ln w="57150">
            <a:solidFill>
              <a:srgbClr val="F8F8F8"/>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6267" name="Text Box 11">
            <a:extLst>
              <a:ext uri="{FF2B5EF4-FFF2-40B4-BE49-F238E27FC236}">
                <a16:creationId xmlns:a16="http://schemas.microsoft.com/office/drawing/2014/main" id="{00AA0A20-6E4D-43B3-975A-7751D635755D}"/>
              </a:ext>
            </a:extLst>
          </p:cNvPr>
          <p:cNvSpPr txBox="1">
            <a:spLocks noChangeArrowheads="1"/>
          </p:cNvSpPr>
          <p:nvPr/>
        </p:nvSpPr>
        <p:spPr bwMode="auto">
          <a:xfrm>
            <a:off x="2362200" y="5414963"/>
            <a:ext cx="5683250" cy="457200"/>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eaLnBrk="0" hangingPunct="0">
              <a:defRPr/>
            </a:pPr>
            <a:r>
              <a:rPr kumimoji="1" lang="en-US" sz="2400" b="1">
                <a:solidFill>
                  <a:srgbClr val="F8F8F8"/>
                </a:solidFill>
                <a:latin typeface="Arial" charset="0"/>
              </a:rPr>
              <a:t>.01  .02  .03  .04  .05  .06  .07 .08  .09  .1</a:t>
            </a:r>
          </a:p>
        </p:txBody>
      </p:sp>
      <p:sp>
        <p:nvSpPr>
          <p:cNvPr id="96268" name="Oval 12">
            <a:extLst>
              <a:ext uri="{FF2B5EF4-FFF2-40B4-BE49-F238E27FC236}">
                <a16:creationId xmlns:a16="http://schemas.microsoft.com/office/drawing/2014/main" id="{3F7B59E8-9587-4A59-81BD-384AD12CD185}"/>
              </a:ext>
            </a:extLst>
          </p:cNvPr>
          <p:cNvSpPr>
            <a:spLocks noChangeArrowheads="1"/>
          </p:cNvSpPr>
          <p:nvPr/>
        </p:nvSpPr>
        <p:spPr bwMode="auto">
          <a:xfrm>
            <a:off x="7315200" y="2519363"/>
            <a:ext cx="152400" cy="152400"/>
          </a:xfrm>
          <a:prstGeom prst="ellipse">
            <a:avLst/>
          </a:prstGeom>
          <a:solidFill>
            <a:srgbClr val="F8F8F8"/>
          </a:solidFill>
          <a:ln w="9525">
            <a:solidFill>
              <a:srgbClr val="F8F8F8"/>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96269" name="Oval 13">
            <a:extLst>
              <a:ext uri="{FF2B5EF4-FFF2-40B4-BE49-F238E27FC236}">
                <a16:creationId xmlns:a16="http://schemas.microsoft.com/office/drawing/2014/main" id="{3BBC5999-4A59-49DE-B8CA-F4B7668FF634}"/>
              </a:ext>
            </a:extLst>
          </p:cNvPr>
          <p:cNvSpPr>
            <a:spLocks noChangeArrowheads="1"/>
          </p:cNvSpPr>
          <p:nvPr/>
        </p:nvSpPr>
        <p:spPr bwMode="auto">
          <a:xfrm>
            <a:off x="6248400" y="3128963"/>
            <a:ext cx="152400" cy="152400"/>
          </a:xfrm>
          <a:prstGeom prst="ellipse">
            <a:avLst/>
          </a:prstGeom>
          <a:solidFill>
            <a:srgbClr val="F8F8F8"/>
          </a:solidFill>
          <a:ln w="9525">
            <a:solidFill>
              <a:srgbClr val="F8F8F8"/>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96270" name="Oval 14">
            <a:extLst>
              <a:ext uri="{FF2B5EF4-FFF2-40B4-BE49-F238E27FC236}">
                <a16:creationId xmlns:a16="http://schemas.microsoft.com/office/drawing/2014/main" id="{BB6A0F13-7088-4C56-A14B-AD68AE534BAC}"/>
              </a:ext>
            </a:extLst>
          </p:cNvPr>
          <p:cNvSpPr>
            <a:spLocks noChangeArrowheads="1"/>
          </p:cNvSpPr>
          <p:nvPr/>
        </p:nvSpPr>
        <p:spPr bwMode="auto">
          <a:xfrm>
            <a:off x="5715000" y="3586163"/>
            <a:ext cx="152400" cy="152400"/>
          </a:xfrm>
          <a:prstGeom prst="ellipse">
            <a:avLst/>
          </a:prstGeom>
          <a:solidFill>
            <a:srgbClr val="F8F8F8"/>
          </a:solidFill>
          <a:ln w="9525">
            <a:solidFill>
              <a:srgbClr val="F8F8F8"/>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96271" name="Oval 15">
            <a:extLst>
              <a:ext uri="{FF2B5EF4-FFF2-40B4-BE49-F238E27FC236}">
                <a16:creationId xmlns:a16="http://schemas.microsoft.com/office/drawing/2014/main" id="{91CDD85D-BFC8-4A5E-9231-106FF4DDF55F}"/>
              </a:ext>
            </a:extLst>
          </p:cNvPr>
          <p:cNvSpPr>
            <a:spLocks noChangeArrowheads="1"/>
          </p:cNvSpPr>
          <p:nvPr/>
        </p:nvSpPr>
        <p:spPr bwMode="auto">
          <a:xfrm>
            <a:off x="3657600" y="4500563"/>
            <a:ext cx="152400" cy="152400"/>
          </a:xfrm>
          <a:prstGeom prst="ellipse">
            <a:avLst/>
          </a:prstGeom>
          <a:solidFill>
            <a:srgbClr val="F8F8F8"/>
          </a:solidFill>
          <a:ln w="9525">
            <a:solidFill>
              <a:srgbClr val="F8F8F8"/>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96272" name="Oval 16">
            <a:extLst>
              <a:ext uri="{FF2B5EF4-FFF2-40B4-BE49-F238E27FC236}">
                <a16:creationId xmlns:a16="http://schemas.microsoft.com/office/drawing/2014/main" id="{5ADE7195-F666-4EA4-9E09-07CC25FB2D8B}"/>
              </a:ext>
            </a:extLst>
          </p:cNvPr>
          <p:cNvSpPr>
            <a:spLocks noChangeArrowheads="1"/>
          </p:cNvSpPr>
          <p:nvPr/>
        </p:nvSpPr>
        <p:spPr bwMode="auto">
          <a:xfrm>
            <a:off x="3886200" y="4043363"/>
            <a:ext cx="152400" cy="152400"/>
          </a:xfrm>
          <a:prstGeom prst="ellipse">
            <a:avLst/>
          </a:prstGeom>
          <a:solidFill>
            <a:srgbClr val="F8F8F8"/>
          </a:solidFill>
          <a:ln w="9525">
            <a:solidFill>
              <a:srgbClr val="F8F8F8"/>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96273" name="Oval 17">
            <a:extLst>
              <a:ext uri="{FF2B5EF4-FFF2-40B4-BE49-F238E27FC236}">
                <a16:creationId xmlns:a16="http://schemas.microsoft.com/office/drawing/2014/main" id="{79C499B1-6813-4ABE-962B-E7A690419D9A}"/>
              </a:ext>
            </a:extLst>
          </p:cNvPr>
          <p:cNvSpPr>
            <a:spLocks noChangeArrowheads="1"/>
          </p:cNvSpPr>
          <p:nvPr/>
        </p:nvSpPr>
        <p:spPr bwMode="auto">
          <a:xfrm>
            <a:off x="4876800" y="3890963"/>
            <a:ext cx="152400" cy="152400"/>
          </a:xfrm>
          <a:prstGeom prst="ellipse">
            <a:avLst/>
          </a:prstGeom>
          <a:solidFill>
            <a:srgbClr val="F8F8F8"/>
          </a:solidFill>
          <a:ln w="9525">
            <a:solidFill>
              <a:srgbClr val="F8F8F8"/>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96274" name="Oval 18">
            <a:extLst>
              <a:ext uri="{FF2B5EF4-FFF2-40B4-BE49-F238E27FC236}">
                <a16:creationId xmlns:a16="http://schemas.microsoft.com/office/drawing/2014/main" id="{7C73F7AF-6732-4831-8FCC-D34E3B7002D2}"/>
              </a:ext>
            </a:extLst>
          </p:cNvPr>
          <p:cNvSpPr>
            <a:spLocks noChangeArrowheads="1"/>
          </p:cNvSpPr>
          <p:nvPr/>
        </p:nvSpPr>
        <p:spPr bwMode="auto">
          <a:xfrm>
            <a:off x="4495800" y="4043363"/>
            <a:ext cx="152400" cy="152400"/>
          </a:xfrm>
          <a:prstGeom prst="ellipse">
            <a:avLst/>
          </a:prstGeom>
          <a:solidFill>
            <a:srgbClr val="F8F8F8"/>
          </a:solidFill>
          <a:ln w="9525">
            <a:solidFill>
              <a:srgbClr val="F8F8F8"/>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96275" name="Oval 19">
            <a:extLst>
              <a:ext uri="{FF2B5EF4-FFF2-40B4-BE49-F238E27FC236}">
                <a16:creationId xmlns:a16="http://schemas.microsoft.com/office/drawing/2014/main" id="{1BAF0B82-5781-4E6F-8460-A77924616FD6}"/>
              </a:ext>
            </a:extLst>
          </p:cNvPr>
          <p:cNvSpPr>
            <a:spLocks noChangeArrowheads="1"/>
          </p:cNvSpPr>
          <p:nvPr/>
        </p:nvSpPr>
        <p:spPr bwMode="auto">
          <a:xfrm>
            <a:off x="5257800" y="3433763"/>
            <a:ext cx="152400" cy="152400"/>
          </a:xfrm>
          <a:prstGeom prst="ellipse">
            <a:avLst/>
          </a:prstGeom>
          <a:solidFill>
            <a:srgbClr val="F8F8F8"/>
          </a:solidFill>
          <a:ln w="9525">
            <a:solidFill>
              <a:srgbClr val="F8F8F8"/>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96276" name="Oval 20">
            <a:extLst>
              <a:ext uri="{FF2B5EF4-FFF2-40B4-BE49-F238E27FC236}">
                <a16:creationId xmlns:a16="http://schemas.microsoft.com/office/drawing/2014/main" id="{F2B7FE0D-676A-4BA2-AA5B-A3E6B28B1875}"/>
              </a:ext>
            </a:extLst>
          </p:cNvPr>
          <p:cNvSpPr>
            <a:spLocks noChangeArrowheads="1"/>
          </p:cNvSpPr>
          <p:nvPr/>
        </p:nvSpPr>
        <p:spPr bwMode="auto">
          <a:xfrm>
            <a:off x="4191000" y="4424363"/>
            <a:ext cx="152400" cy="152400"/>
          </a:xfrm>
          <a:prstGeom prst="ellipse">
            <a:avLst/>
          </a:prstGeom>
          <a:solidFill>
            <a:srgbClr val="F8F8F8"/>
          </a:solidFill>
          <a:ln w="9525">
            <a:solidFill>
              <a:srgbClr val="F8F8F8"/>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96277" name="Oval 21">
            <a:extLst>
              <a:ext uri="{FF2B5EF4-FFF2-40B4-BE49-F238E27FC236}">
                <a16:creationId xmlns:a16="http://schemas.microsoft.com/office/drawing/2014/main" id="{C45C08F4-C1C2-42E9-8418-B38E670DD8CF}"/>
              </a:ext>
            </a:extLst>
          </p:cNvPr>
          <p:cNvSpPr>
            <a:spLocks noChangeArrowheads="1"/>
          </p:cNvSpPr>
          <p:nvPr/>
        </p:nvSpPr>
        <p:spPr bwMode="auto">
          <a:xfrm>
            <a:off x="3200400" y="4729163"/>
            <a:ext cx="152400" cy="152400"/>
          </a:xfrm>
          <a:prstGeom prst="ellipse">
            <a:avLst/>
          </a:prstGeom>
          <a:solidFill>
            <a:srgbClr val="F8F8F8"/>
          </a:solidFill>
          <a:ln w="9525">
            <a:solidFill>
              <a:srgbClr val="F8F8F8"/>
            </a:solidFill>
            <a:round/>
            <a:headEnd/>
            <a:tailEnd/>
          </a:ln>
          <a:effectLst>
            <a:outerShdw dist="35921" dir="2700000" algn="ctr" rotWithShape="0">
              <a:schemeClr val="tx1"/>
            </a:outerShdw>
          </a:effectLst>
        </p:spPr>
        <p:txBody>
          <a:bodyPr wrap="none" anchor="ctr"/>
          <a:lstStyle/>
          <a:p>
            <a:pPr>
              <a:defRPr/>
            </a:pPr>
            <a:endParaRPr lang="en-US">
              <a:latin typeface="Arial" charset="0"/>
            </a:endParaRPr>
          </a:p>
        </p:txBody>
      </p:sp>
      <p:sp>
        <p:nvSpPr>
          <p:cNvPr id="16406" name="Line 22">
            <a:extLst>
              <a:ext uri="{FF2B5EF4-FFF2-40B4-BE49-F238E27FC236}">
                <a16:creationId xmlns:a16="http://schemas.microsoft.com/office/drawing/2014/main" id="{6D38BD80-CC6D-46F8-902E-A5DC56CA5920}"/>
              </a:ext>
            </a:extLst>
          </p:cNvPr>
          <p:cNvSpPr>
            <a:spLocks noChangeShapeType="1"/>
          </p:cNvSpPr>
          <p:nvPr/>
        </p:nvSpPr>
        <p:spPr bwMode="auto">
          <a:xfrm>
            <a:off x="2590800" y="4805363"/>
            <a:ext cx="150813" cy="1587"/>
          </a:xfrm>
          <a:prstGeom prst="line">
            <a:avLst/>
          </a:prstGeom>
          <a:noFill/>
          <a:ln w="57150">
            <a:solidFill>
              <a:srgbClr val="F8F8F8"/>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07" name="Line 23">
            <a:extLst>
              <a:ext uri="{FF2B5EF4-FFF2-40B4-BE49-F238E27FC236}">
                <a16:creationId xmlns:a16="http://schemas.microsoft.com/office/drawing/2014/main" id="{7252772D-6331-42FE-B271-77EDF934694D}"/>
              </a:ext>
            </a:extLst>
          </p:cNvPr>
          <p:cNvSpPr>
            <a:spLocks noChangeShapeType="1"/>
          </p:cNvSpPr>
          <p:nvPr/>
        </p:nvSpPr>
        <p:spPr bwMode="auto">
          <a:xfrm>
            <a:off x="2590800" y="3814763"/>
            <a:ext cx="150813" cy="1587"/>
          </a:xfrm>
          <a:prstGeom prst="line">
            <a:avLst/>
          </a:prstGeom>
          <a:noFill/>
          <a:ln w="57150">
            <a:solidFill>
              <a:srgbClr val="F8F8F8"/>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08" name="Line 24">
            <a:extLst>
              <a:ext uri="{FF2B5EF4-FFF2-40B4-BE49-F238E27FC236}">
                <a16:creationId xmlns:a16="http://schemas.microsoft.com/office/drawing/2014/main" id="{5811DBAF-BF8E-4E07-BC83-4560D8A59AA0}"/>
              </a:ext>
            </a:extLst>
          </p:cNvPr>
          <p:cNvSpPr>
            <a:spLocks noChangeShapeType="1"/>
          </p:cNvSpPr>
          <p:nvPr/>
        </p:nvSpPr>
        <p:spPr bwMode="auto">
          <a:xfrm>
            <a:off x="2590800" y="2898775"/>
            <a:ext cx="150813" cy="1588"/>
          </a:xfrm>
          <a:prstGeom prst="line">
            <a:avLst/>
          </a:prstGeom>
          <a:noFill/>
          <a:ln w="57150">
            <a:solidFill>
              <a:srgbClr val="F8F8F8"/>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09" name="Text Box 25">
            <a:extLst>
              <a:ext uri="{FF2B5EF4-FFF2-40B4-BE49-F238E27FC236}">
                <a16:creationId xmlns:a16="http://schemas.microsoft.com/office/drawing/2014/main" id="{F0700F44-DD8C-40BD-9DA2-875D4CCB8FEB}"/>
              </a:ext>
            </a:extLst>
          </p:cNvPr>
          <p:cNvSpPr txBox="1">
            <a:spLocks noChangeArrowheads="1"/>
          </p:cNvSpPr>
          <p:nvPr/>
        </p:nvSpPr>
        <p:spPr bwMode="auto">
          <a:xfrm>
            <a:off x="60325" y="6496050"/>
            <a:ext cx="65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kumimoji="1" lang="en-US" altLang="en-US" b="1">
                <a:solidFill>
                  <a:schemeClr val="accent2"/>
                </a:solidFill>
                <a:latin typeface="Times New Roman" panose="02020603050405020304" pitchFamily="18" charset="0"/>
              </a:rPr>
              <a:t>D-8a</a:t>
            </a:r>
          </a:p>
        </p:txBody>
      </p:sp>
      <p:sp>
        <p:nvSpPr>
          <p:cNvPr id="96282" name="Text Box 26">
            <a:extLst>
              <a:ext uri="{FF2B5EF4-FFF2-40B4-BE49-F238E27FC236}">
                <a16:creationId xmlns:a16="http://schemas.microsoft.com/office/drawing/2014/main" id="{4EE463F7-B903-41AB-94C4-0FF78A9BAE24}"/>
              </a:ext>
            </a:extLst>
          </p:cNvPr>
          <p:cNvSpPr txBox="1">
            <a:spLocks noChangeArrowheads="1"/>
          </p:cNvSpPr>
          <p:nvPr/>
        </p:nvSpPr>
        <p:spPr bwMode="auto">
          <a:xfrm>
            <a:off x="4572000" y="1604963"/>
            <a:ext cx="3013075" cy="457200"/>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eaLnBrk="0" hangingPunct="0">
              <a:defRPr/>
            </a:pPr>
            <a:r>
              <a:rPr kumimoji="1" lang="en-US" sz="2400" b="1">
                <a:solidFill>
                  <a:srgbClr val="FFCC00"/>
                </a:solidFill>
                <a:latin typeface="Arial" charset="0"/>
              </a:rPr>
              <a:t>(Burnett et al, 1994)</a:t>
            </a:r>
            <a:endParaRPr kumimoji="1" lang="en-US" sz="2800" b="1">
              <a:latin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691F8224-1EF7-4A3D-ACA8-3765A9AB2B5B}"/>
              </a:ext>
            </a:extLst>
          </p:cNvPr>
          <p:cNvSpPr>
            <a:spLocks noGrp="1" noChangeArrowheads="1"/>
          </p:cNvSpPr>
          <p:nvPr>
            <p:ph type="title"/>
          </p:nvPr>
        </p:nvSpPr>
        <p:spPr>
          <a:xfrm>
            <a:off x="152400" y="277813"/>
            <a:ext cx="8991600" cy="560387"/>
          </a:xfrm>
        </p:spPr>
        <p:txBody>
          <a:bodyPr/>
          <a:lstStyle/>
          <a:p>
            <a:pPr eaLnBrk="1" hangingPunct="1"/>
            <a:r>
              <a:rPr lang="en-US" altLang="en-US" sz="2800">
                <a:latin typeface="Arial" panose="020B0604020202020204" pitchFamily="34" charset="0"/>
              </a:rPr>
              <a:t>Lung Function and Respiratory Symptom Effects </a:t>
            </a:r>
            <a:br>
              <a:rPr lang="en-US" altLang="en-US" sz="2800">
                <a:latin typeface="Arial" panose="020B0604020202020204" pitchFamily="34" charset="0"/>
              </a:rPr>
            </a:br>
            <a:r>
              <a:rPr lang="en-US" altLang="en-US" sz="2800">
                <a:latin typeface="Arial" panose="020B0604020202020204" pitchFamily="34" charset="0"/>
              </a:rPr>
              <a:t>in Asthmatic Children</a:t>
            </a:r>
          </a:p>
        </p:txBody>
      </p:sp>
      <p:sp>
        <p:nvSpPr>
          <p:cNvPr id="17411" name="Rectangle 3">
            <a:extLst>
              <a:ext uri="{FF2B5EF4-FFF2-40B4-BE49-F238E27FC236}">
                <a16:creationId xmlns:a16="http://schemas.microsoft.com/office/drawing/2014/main" id="{E8D634CF-D0A9-4426-866F-E3985E16EDB6}"/>
              </a:ext>
            </a:extLst>
          </p:cNvPr>
          <p:cNvSpPr>
            <a:spLocks noGrp="1" noChangeArrowheads="1"/>
          </p:cNvSpPr>
          <p:nvPr>
            <p:ph type="body" idx="1"/>
          </p:nvPr>
        </p:nvSpPr>
        <p:spPr>
          <a:xfrm>
            <a:off x="457200" y="1371600"/>
            <a:ext cx="8229600" cy="4953000"/>
          </a:xfrm>
        </p:spPr>
        <p:txBody>
          <a:bodyPr/>
          <a:lstStyle/>
          <a:p>
            <a:pPr eaLnBrk="1" hangingPunct="1">
              <a:lnSpc>
                <a:spcPct val="80000"/>
              </a:lnSpc>
              <a:buFontTx/>
              <a:buNone/>
            </a:pPr>
            <a:r>
              <a:rPr lang="en-US" altLang="en-US" sz="2000">
                <a:latin typeface="Arial" panose="020B0604020202020204" pitchFamily="34" charset="0"/>
              </a:rPr>
              <a:t>Lung function (PEF)</a:t>
            </a:r>
          </a:p>
          <a:p>
            <a:pPr eaLnBrk="1" hangingPunct="1">
              <a:lnSpc>
                <a:spcPct val="80000"/>
              </a:lnSpc>
            </a:pPr>
            <a:r>
              <a:rPr lang="en-US" altLang="en-US" sz="2000">
                <a:latin typeface="Arial" panose="020B0604020202020204" pitchFamily="34" charset="0"/>
              </a:rPr>
              <a:t>National Cooperative Inner-City Asthma Study (NCICAS) (Mortimer et al., 2002) daily peak flow measurements</a:t>
            </a:r>
            <a:r>
              <a:rPr lang="en-US" altLang="en-US" sz="1800">
                <a:latin typeface="Arial" panose="020B0604020202020204" pitchFamily="34" charset="0"/>
              </a:rPr>
              <a:t> </a:t>
            </a:r>
          </a:p>
          <a:p>
            <a:pPr lvl="1" eaLnBrk="1" hangingPunct="1">
              <a:lnSpc>
                <a:spcPct val="80000"/>
              </a:lnSpc>
            </a:pPr>
            <a:r>
              <a:rPr lang="en-US" altLang="en-US" sz="1800">
                <a:latin typeface="Arial" panose="020B0604020202020204" pitchFamily="34" charset="0"/>
              </a:rPr>
              <a:t>846 asthmatic children, 8 urban areas, morning and evening PEF measurements, 8-hr ozone (10 AM – 6 PM), June through August</a:t>
            </a:r>
          </a:p>
          <a:p>
            <a:pPr lvl="1" eaLnBrk="1" hangingPunct="1">
              <a:lnSpc>
                <a:spcPct val="80000"/>
              </a:lnSpc>
            </a:pPr>
            <a:r>
              <a:rPr lang="en-US" altLang="en-US" sz="1800">
                <a:latin typeface="Arial" panose="020B0604020202020204" pitchFamily="34" charset="0"/>
              </a:rPr>
              <a:t>Incidence of </a:t>
            </a:r>
            <a:r>
              <a:rPr lang="en-US" altLang="en-US" sz="1800">
                <a:latin typeface="Arial" panose="020B0604020202020204" pitchFamily="34" charset="0"/>
                <a:sym typeface="Symbol" panose="05050102010706020507" pitchFamily="18" charset="2"/>
              </a:rPr>
              <a:t> 10% decrements in </a:t>
            </a:r>
            <a:r>
              <a:rPr lang="en-US" altLang="en-US" sz="1800" u="sng">
                <a:latin typeface="Arial" panose="020B0604020202020204" pitchFamily="34" charset="0"/>
                <a:sym typeface="Symbol" panose="05050102010706020507" pitchFamily="18" charset="2"/>
              </a:rPr>
              <a:t>morning</a:t>
            </a:r>
            <a:r>
              <a:rPr lang="en-US" altLang="en-US" sz="1800">
                <a:latin typeface="Arial" panose="020B0604020202020204" pitchFamily="34" charset="0"/>
                <a:sym typeface="Symbol" panose="05050102010706020507" pitchFamily="18" charset="2"/>
              </a:rPr>
              <a:t> PEF associated with 30 ppb increase in 8-hr average ozone</a:t>
            </a:r>
          </a:p>
          <a:p>
            <a:pPr eaLnBrk="1" hangingPunct="1">
              <a:lnSpc>
                <a:spcPct val="80000"/>
              </a:lnSpc>
              <a:buFontTx/>
              <a:buNone/>
            </a:pPr>
            <a:r>
              <a:rPr lang="en-US" altLang="en-US" sz="2000">
                <a:latin typeface="Arial" panose="020B0604020202020204" pitchFamily="34" charset="0"/>
                <a:sym typeface="Symbol" panose="05050102010706020507" pitchFamily="18" charset="2"/>
              </a:rPr>
              <a:t>Respiratory Symptoms</a:t>
            </a:r>
          </a:p>
          <a:p>
            <a:pPr eaLnBrk="1" hangingPunct="1">
              <a:lnSpc>
                <a:spcPct val="80000"/>
              </a:lnSpc>
            </a:pPr>
            <a:r>
              <a:rPr lang="en-US" altLang="en-US" sz="2000">
                <a:latin typeface="Arial" panose="020B0604020202020204" pitchFamily="34" charset="0"/>
                <a:sym typeface="Symbol" panose="05050102010706020507" pitchFamily="18" charset="2"/>
              </a:rPr>
              <a:t>NCICAS (Mortimer et al., 2002), daily diary of symptoms</a:t>
            </a:r>
          </a:p>
          <a:p>
            <a:pPr lvl="1" eaLnBrk="1" hangingPunct="1">
              <a:lnSpc>
                <a:spcPct val="80000"/>
              </a:lnSpc>
            </a:pPr>
            <a:r>
              <a:rPr lang="en-US" altLang="en-US" sz="1800">
                <a:latin typeface="Arial" panose="020B0604020202020204" pitchFamily="34" charset="0"/>
                <a:sym typeface="Symbol" panose="05050102010706020507" pitchFamily="18" charset="2"/>
              </a:rPr>
              <a:t>Morning symptoms (i.e., cough, chest tightness, wheeze) associated with 30 ppb increase in 8-hr average ozone</a:t>
            </a:r>
          </a:p>
          <a:p>
            <a:pPr eaLnBrk="1" hangingPunct="1">
              <a:lnSpc>
                <a:spcPct val="80000"/>
              </a:lnSpc>
            </a:pPr>
            <a:r>
              <a:rPr lang="en-US" altLang="en-US" sz="2000">
                <a:latin typeface="Arial" panose="020B0604020202020204" pitchFamily="34" charset="0"/>
                <a:sym typeface="Symbol" panose="05050102010706020507" pitchFamily="18" charset="2"/>
              </a:rPr>
              <a:t>Gent et al., (2003); diary study of 271 asthmatic children in southern New England</a:t>
            </a:r>
          </a:p>
          <a:p>
            <a:pPr lvl="1" eaLnBrk="1" hangingPunct="1">
              <a:lnSpc>
                <a:spcPct val="80000"/>
              </a:lnSpc>
            </a:pPr>
            <a:r>
              <a:rPr lang="en-US" altLang="en-US" sz="1800">
                <a:latin typeface="Arial" panose="020B0604020202020204" pitchFamily="34" charset="0"/>
                <a:sym typeface="Symbol" panose="05050102010706020507" pitchFamily="18" charset="2"/>
              </a:rPr>
              <a:t>130 children used maintenance medications (moderate to severe asthma) and 141 who did not (mild asthma), symptoms (i.e., chest tightness, wheeze, shortness of breath)</a:t>
            </a:r>
          </a:p>
          <a:p>
            <a:pPr lvl="1" eaLnBrk="1" hangingPunct="1">
              <a:lnSpc>
                <a:spcPct val="80000"/>
              </a:lnSpc>
            </a:pPr>
            <a:r>
              <a:rPr lang="en-US" altLang="en-US" sz="1800">
                <a:latin typeface="Arial" panose="020B0604020202020204" pitchFamily="34" charset="0"/>
                <a:sym typeface="Symbol" panose="05050102010706020507" pitchFamily="18" charset="2"/>
              </a:rPr>
              <a:t>Statistically significant effects on symptoms seen in children on maintenance medication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5D558291-1722-4305-9C9A-857D696BD98E}"/>
              </a:ext>
            </a:extLst>
          </p:cNvPr>
          <p:cNvSpPr>
            <a:spLocks noGrp="1" noChangeArrowheads="1"/>
          </p:cNvSpPr>
          <p:nvPr>
            <p:ph type="title"/>
          </p:nvPr>
        </p:nvSpPr>
        <p:spPr/>
        <p:txBody>
          <a:bodyPr/>
          <a:lstStyle/>
          <a:p>
            <a:pPr eaLnBrk="1" hangingPunct="1">
              <a:defRPr/>
            </a:pPr>
            <a:r>
              <a:rPr lang="en-US" sz="3600">
                <a:effectLst>
                  <a:outerShdw blurRad="38100" dist="38100" dir="2700000" algn="tl">
                    <a:srgbClr val="000000"/>
                  </a:outerShdw>
                </a:effectLst>
                <a:latin typeface="Arial" charset="0"/>
              </a:rPr>
              <a:t>California Children’s Health Study</a:t>
            </a:r>
          </a:p>
        </p:txBody>
      </p:sp>
      <p:pic>
        <p:nvPicPr>
          <p:cNvPr id="18435" name="Picture 3">
            <a:extLst>
              <a:ext uri="{FF2B5EF4-FFF2-40B4-BE49-F238E27FC236}">
                <a16:creationId xmlns:a16="http://schemas.microsoft.com/office/drawing/2014/main" id="{D2E88FDF-B8D5-49C4-9586-5E7284923774}"/>
              </a:ext>
            </a:extLst>
          </p:cNvPr>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E1F576C4-CADA-43DC-80B4-44EA42705E87}"/>
              </a:ext>
            </a:extLst>
          </p:cNvPr>
          <p:cNvSpPr>
            <a:spLocks noGrp="1" noChangeArrowheads="1"/>
          </p:cNvSpPr>
          <p:nvPr>
            <p:ph type="title"/>
          </p:nvPr>
        </p:nvSpPr>
        <p:spPr/>
        <p:txBody>
          <a:bodyPr/>
          <a:lstStyle/>
          <a:p>
            <a:pPr eaLnBrk="1" hangingPunct="1">
              <a:defRPr/>
            </a:pPr>
            <a:r>
              <a:rPr lang="en-US" sz="4000">
                <a:effectLst>
                  <a:outerShdw blurRad="38100" dist="38100" dir="2700000" algn="tl">
                    <a:srgbClr val="000000"/>
                  </a:outerShdw>
                </a:effectLst>
                <a:latin typeface="Arial" charset="0"/>
              </a:rPr>
              <a:t>CHS: School Absences</a:t>
            </a:r>
          </a:p>
        </p:txBody>
      </p:sp>
      <p:sp>
        <p:nvSpPr>
          <p:cNvPr id="136195" name="Rectangle 3">
            <a:extLst>
              <a:ext uri="{FF2B5EF4-FFF2-40B4-BE49-F238E27FC236}">
                <a16:creationId xmlns:a16="http://schemas.microsoft.com/office/drawing/2014/main" id="{2022BB8C-D152-40FD-9EB5-AB6C525587B9}"/>
              </a:ext>
            </a:extLst>
          </p:cNvPr>
          <p:cNvSpPr>
            <a:spLocks noGrp="1" noChangeArrowheads="1"/>
          </p:cNvSpPr>
          <p:nvPr>
            <p:ph type="body" idx="1"/>
          </p:nvPr>
        </p:nvSpPr>
        <p:spPr>
          <a:effectLst>
            <a:outerShdw dist="35921" dir="2700000" algn="ctr" rotWithShape="0">
              <a:schemeClr val="bg2"/>
            </a:outerShdw>
          </a:effectLst>
        </p:spPr>
        <p:txBody>
          <a:bodyPr/>
          <a:lstStyle/>
          <a:p>
            <a:pPr eaLnBrk="1" hangingPunct="1">
              <a:lnSpc>
                <a:spcPct val="90000"/>
              </a:lnSpc>
              <a:defRPr/>
            </a:pPr>
            <a:r>
              <a:rPr lang="en-US">
                <a:latin typeface="Arial" charset="0"/>
              </a:rPr>
              <a:t>20 ppb increase in O</a:t>
            </a:r>
            <a:r>
              <a:rPr lang="en-US" baseline="-25000">
                <a:latin typeface="Arial" charset="0"/>
              </a:rPr>
              <a:t>3</a:t>
            </a:r>
            <a:r>
              <a:rPr lang="en-US">
                <a:latin typeface="Arial" charset="0"/>
              </a:rPr>
              <a:t> associated with an 83% increase in school absences for acute respiratory disease  (Gilliland et al., 2001)</a:t>
            </a:r>
          </a:p>
          <a:p>
            <a:pPr eaLnBrk="1" hangingPunct="1">
              <a:lnSpc>
                <a:spcPct val="90000"/>
              </a:lnSpc>
              <a:defRPr/>
            </a:pPr>
            <a:endParaRPr lang="en-US">
              <a:latin typeface="Arial" charset="0"/>
            </a:endParaRPr>
          </a:p>
          <a:p>
            <a:pPr eaLnBrk="1" hangingPunct="1">
              <a:lnSpc>
                <a:spcPct val="90000"/>
              </a:lnSpc>
              <a:defRPr/>
            </a:pPr>
            <a:r>
              <a:rPr lang="en-US">
                <a:latin typeface="Arial" charset="0"/>
              </a:rPr>
              <a:t>Large economic impact of pollution-related school absences (Hall and Lurmann, 2003)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Rectangle 4">
            <a:extLst>
              <a:ext uri="{FF2B5EF4-FFF2-40B4-BE49-F238E27FC236}">
                <a16:creationId xmlns:a16="http://schemas.microsoft.com/office/drawing/2014/main" id="{F230B6E6-BBDB-4175-ADC7-17EE747FEF3A}"/>
              </a:ext>
            </a:extLst>
          </p:cNvPr>
          <p:cNvSpPr>
            <a:spLocks noGrp="1" noChangeArrowheads="1"/>
          </p:cNvSpPr>
          <p:nvPr>
            <p:ph type="title"/>
          </p:nvPr>
        </p:nvSpPr>
        <p:spPr/>
        <p:txBody>
          <a:bodyPr/>
          <a:lstStyle/>
          <a:p>
            <a:pPr eaLnBrk="1" hangingPunct="1">
              <a:defRPr/>
            </a:pPr>
            <a:r>
              <a:rPr lang="en-US" sz="3600">
                <a:effectLst>
                  <a:outerShdw blurRad="38100" dist="38100" dir="2700000" algn="tl">
                    <a:srgbClr val="000000"/>
                  </a:outerShdw>
                </a:effectLst>
                <a:latin typeface="Arial" charset="0"/>
              </a:rPr>
              <a:t>CHS: Ozone and New-onset Asthma</a:t>
            </a:r>
          </a:p>
        </p:txBody>
      </p:sp>
      <p:graphicFrame>
        <p:nvGraphicFramePr>
          <p:cNvPr id="1026" name="Object 5">
            <a:extLst>
              <a:ext uri="{FF2B5EF4-FFF2-40B4-BE49-F238E27FC236}">
                <a16:creationId xmlns:a16="http://schemas.microsoft.com/office/drawing/2014/main" id="{0CECF179-260B-4560-83FC-ECC53A26744F}"/>
              </a:ext>
            </a:extLst>
          </p:cNvPr>
          <p:cNvGraphicFramePr>
            <a:graphicFrameLocks noChangeAspect="1"/>
          </p:cNvGraphicFramePr>
          <p:nvPr>
            <p:ph idx="1"/>
          </p:nvPr>
        </p:nvGraphicFramePr>
        <p:xfrm>
          <a:off x="685800" y="2413000"/>
          <a:ext cx="7772400" cy="3251200"/>
        </p:xfrm>
        <a:graphic>
          <a:graphicData uri="http://schemas.openxmlformats.org/presentationml/2006/ole">
            <mc:AlternateContent xmlns:mc="http://schemas.openxmlformats.org/markup-compatibility/2006">
              <mc:Choice xmlns:v="urn:schemas-microsoft-com:vml" Requires="v">
                <p:oleObj spid="_x0000_s1029" name="Photo Editor Photo" r:id="rId3" imgW="4667902" imgH="1952898" progId="MSPhotoEd.3">
                  <p:embed/>
                </p:oleObj>
              </mc:Choice>
              <mc:Fallback>
                <p:oleObj name="Photo Editor Photo" r:id="rId3" imgW="4667902" imgH="1952898" progId="MSPhotoEd.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413000"/>
                        <a:ext cx="7772400" cy="3251200"/>
                      </a:xfrm>
                      <a:prstGeom prst="rect">
                        <a:avLst/>
                      </a:prstGeom>
                    </p:spPr>
                  </p:pic>
                </p:oleObj>
              </mc:Fallback>
            </mc:AlternateContent>
          </a:graphicData>
        </a:graphic>
      </p:graphicFrame>
      <p:sp>
        <p:nvSpPr>
          <p:cNvPr id="129030" name="Text Box 6">
            <a:extLst>
              <a:ext uri="{FF2B5EF4-FFF2-40B4-BE49-F238E27FC236}">
                <a16:creationId xmlns:a16="http://schemas.microsoft.com/office/drawing/2014/main" id="{EAA0A04C-67CF-4721-8F90-DB9C7E05F293}"/>
              </a:ext>
            </a:extLst>
          </p:cNvPr>
          <p:cNvSpPr txBox="1">
            <a:spLocks noChangeArrowheads="1"/>
          </p:cNvSpPr>
          <p:nvPr/>
        </p:nvSpPr>
        <p:spPr bwMode="auto">
          <a:xfrm>
            <a:off x="533400" y="6096000"/>
            <a:ext cx="3124200" cy="366713"/>
          </a:xfrm>
          <a:prstGeom prst="rect">
            <a:avLst/>
          </a:prstGeom>
          <a:noFill/>
          <a:ln w="9525">
            <a:noFill/>
            <a:miter lim="800000"/>
            <a:headEnd/>
            <a:tailEnd/>
          </a:ln>
          <a:effectLst>
            <a:outerShdw dist="35921" dir="2700000" algn="ctr" rotWithShape="0">
              <a:schemeClr val="bg2"/>
            </a:outerShdw>
          </a:effectLst>
        </p:spPr>
        <p:txBody>
          <a:bodyPr>
            <a:spAutoFit/>
          </a:bodyPr>
          <a:lstStyle/>
          <a:p>
            <a:pPr>
              <a:spcBef>
                <a:spcPct val="50000"/>
              </a:spcBef>
              <a:defRPr/>
            </a:pPr>
            <a:r>
              <a:rPr lang="en-US" b="1">
                <a:solidFill>
                  <a:schemeClr val="tx2"/>
                </a:solidFill>
                <a:latin typeface="Arial" charset="0"/>
              </a:rPr>
              <a:t>McConnell et al., 2002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ozone pyramid Wehrum">
            <a:extLst>
              <a:ext uri="{FF2B5EF4-FFF2-40B4-BE49-F238E27FC236}">
                <a16:creationId xmlns:a16="http://schemas.microsoft.com/office/drawing/2014/main" id="{5926A403-C396-42C8-A4C9-5EEA628F45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676400"/>
            <a:ext cx="4191000" cy="3232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79203" name="Rectangle 3">
            <a:extLst>
              <a:ext uri="{FF2B5EF4-FFF2-40B4-BE49-F238E27FC236}">
                <a16:creationId xmlns:a16="http://schemas.microsoft.com/office/drawing/2014/main" id="{19B8E7D0-0E1F-4999-BDBB-1084DAD5A47A}"/>
              </a:ext>
            </a:extLst>
          </p:cNvPr>
          <p:cNvSpPr>
            <a:spLocks noGrp="1" noChangeArrowheads="1"/>
          </p:cNvSpPr>
          <p:nvPr>
            <p:ph type="title"/>
          </p:nvPr>
        </p:nvSpPr>
        <p:spPr>
          <a:xfrm>
            <a:off x="609600" y="457200"/>
            <a:ext cx="7700963" cy="534988"/>
          </a:xfrm>
        </p:spPr>
        <p:txBody>
          <a:bodyPr/>
          <a:lstStyle/>
          <a:p>
            <a:pPr eaLnBrk="1" hangingPunct="1">
              <a:defRPr/>
            </a:pPr>
            <a:r>
              <a:rPr lang="en-US" sz="4000">
                <a:effectLst>
                  <a:outerShdw blurRad="38100" dist="38100" dir="2700000" algn="tl">
                    <a:srgbClr val="000000"/>
                  </a:outerShdw>
                </a:effectLst>
                <a:latin typeface="Arial" charset="0"/>
              </a:rPr>
              <a:t>“Pyramid of Effects”</a:t>
            </a:r>
            <a:endParaRPr lang="en-US" sz="4000">
              <a:latin typeface="Arial" charset="0"/>
            </a:endParaRPr>
          </a:p>
        </p:txBody>
      </p:sp>
      <p:sp>
        <p:nvSpPr>
          <p:cNvPr id="179204" name="Text Box 4">
            <a:extLst>
              <a:ext uri="{FF2B5EF4-FFF2-40B4-BE49-F238E27FC236}">
                <a16:creationId xmlns:a16="http://schemas.microsoft.com/office/drawing/2014/main" id="{1667EDAE-BC5D-4B2A-8185-130A3C28E8A0}"/>
              </a:ext>
            </a:extLst>
          </p:cNvPr>
          <p:cNvSpPr txBox="1">
            <a:spLocks noChangeArrowheads="1"/>
          </p:cNvSpPr>
          <p:nvPr/>
        </p:nvSpPr>
        <p:spPr bwMode="auto">
          <a:xfrm>
            <a:off x="4114800" y="5181600"/>
            <a:ext cx="3924300" cy="396875"/>
          </a:xfrm>
          <a:prstGeom prst="rect">
            <a:avLst/>
          </a:prstGeom>
          <a:noFill/>
          <a:ln w="12700" cap="sq">
            <a:noFill/>
            <a:miter lim="800000"/>
            <a:headEnd type="none" w="sm" len="sm"/>
            <a:tailEnd type="none" w="sm" len="sm"/>
          </a:ln>
          <a:effectLst/>
        </p:spPr>
        <p:txBody>
          <a:bodyPr wrap="none">
            <a:spAutoFit/>
          </a:bodyPr>
          <a:lstStyle/>
          <a:p>
            <a:pPr eaLnBrk="0" hangingPunct="0">
              <a:defRPr/>
            </a:pPr>
            <a:r>
              <a:rPr lang="en-US" b="1">
                <a:solidFill>
                  <a:schemeClr val="tx2"/>
                </a:solidFill>
                <a:effectLst>
                  <a:outerShdw blurRad="38100" dist="38100" dir="2700000" algn="tl">
                    <a:srgbClr val="000000"/>
                  </a:outerShdw>
                </a:effectLst>
                <a:latin typeface="Arial" charset="0"/>
              </a:rPr>
              <a:t>Proportion of Population Affected</a:t>
            </a:r>
            <a:r>
              <a:rPr lang="en-US" sz="2000">
                <a:solidFill>
                  <a:schemeClr val="tx2"/>
                </a:solidFill>
                <a:latin typeface="Arial" charset="0"/>
              </a:rPr>
              <a:t> </a:t>
            </a:r>
          </a:p>
        </p:txBody>
      </p:sp>
      <p:sp>
        <p:nvSpPr>
          <p:cNvPr id="20485" name="Line 5">
            <a:extLst>
              <a:ext uri="{FF2B5EF4-FFF2-40B4-BE49-F238E27FC236}">
                <a16:creationId xmlns:a16="http://schemas.microsoft.com/office/drawing/2014/main" id="{2EEE9DA2-BC3E-49D1-8FF1-9022BAC4FEB4}"/>
              </a:ext>
            </a:extLst>
          </p:cNvPr>
          <p:cNvSpPr>
            <a:spLocks noChangeShapeType="1"/>
          </p:cNvSpPr>
          <p:nvPr/>
        </p:nvSpPr>
        <p:spPr bwMode="auto">
          <a:xfrm>
            <a:off x="3352800" y="5715000"/>
            <a:ext cx="5410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86" name="Line 6">
            <a:extLst>
              <a:ext uri="{FF2B5EF4-FFF2-40B4-BE49-F238E27FC236}">
                <a16:creationId xmlns:a16="http://schemas.microsoft.com/office/drawing/2014/main" id="{215F9BB0-5C8B-4190-B0B5-644AB7843C46}"/>
              </a:ext>
            </a:extLst>
          </p:cNvPr>
          <p:cNvSpPr>
            <a:spLocks noChangeShapeType="1"/>
          </p:cNvSpPr>
          <p:nvPr/>
        </p:nvSpPr>
        <p:spPr bwMode="auto">
          <a:xfrm flipH="1" flipV="1">
            <a:off x="8382000" y="1447800"/>
            <a:ext cx="0" cy="38862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87" name="Rectangle 7">
            <a:extLst>
              <a:ext uri="{FF2B5EF4-FFF2-40B4-BE49-F238E27FC236}">
                <a16:creationId xmlns:a16="http://schemas.microsoft.com/office/drawing/2014/main" id="{03FCFDB7-224A-4965-88BD-6EDF61419465}"/>
              </a:ext>
            </a:extLst>
          </p:cNvPr>
          <p:cNvSpPr>
            <a:spLocks noGrp="1" noChangeArrowheads="1"/>
          </p:cNvSpPr>
          <p:nvPr>
            <p:ph type="body" sz="half" idx="1"/>
          </p:nvPr>
        </p:nvSpPr>
        <p:spPr>
          <a:xfrm>
            <a:off x="228600" y="1828800"/>
            <a:ext cx="3525838" cy="4114800"/>
          </a:xfrm>
        </p:spPr>
        <p:txBody>
          <a:bodyPr/>
          <a:lstStyle/>
          <a:p>
            <a:pPr eaLnBrk="1" hangingPunct="1">
              <a:lnSpc>
                <a:spcPct val="80000"/>
              </a:lnSpc>
              <a:spcBef>
                <a:spcPct val="40000"/>
              </a:spcBef>
            </a:pPr>
            <a:r>
              <a:rPr lang="en-US" altLang="en-US" sz="2300">
                <a:latin typeface="Arial" panose="020B0604020202020204" pitchFamily="34" charset="0"/>
              </a:rPr>
              <a:t>Consistent and coherent effects seen across a wide range of health outcomes</a:t>
            </a:r>
          </a:p>
          <a:p>
            <a:pPr eaLnBrk="1" hangingPunct="1">
              <a:lnSpc>
                <a:spcPct val="80000"/>
              </a:lnSpc>
              <a:spcBef>
                <a:spcPct val="60000"/>
              </a:spcBef>
            </a:pPr>
            <a:r>
              <a:rPr lang="en-US" altLang="en-US" sz="2300">
                <a:latin typeface="Arial" panose="020B0604020202020204" pitchFamily="34" charset="0"/>
              </a:rPr>
              <a:t>Sensitive groups include:</a:t>
            </a:r>
          </a:p>
          <a:p>
            <a:pPr lvl="1" eaLnBrk="1" hangingPunct="1">
              <a:lnSpc>
                <a:spcPct val="80000"/>
              </a:lnSpc>
            </a:pPr>
            <a:r>
              <a:rPr lang="en-US" altLang="en-US" sz="1800">
                <a:latin typeface="Arial" panose="020B0604020202020204" pitchFamily="34" charset="0"/>
              </a:rPr>
              <a:t>Asthmatic children and other people with lung disease</a:t>
            </a:r>
          </a:p>
          <a:p>
            <a:pPr lvl="1" eaLnBrk="1" hangingPunct="1">
              <a:lnSpc>
                <a:spcPct val="80000"/>
              </a:lnSpc>
            </a:pPr>
            <a:r>
              <a:rPr lang="en-US" altLang="en-US" sz="1800">
                <a:latin typeface="Arial" panose="020B0604020202020204" pitchFamily="34" charset="0"/>
              </a:rPr>
              <a:t>All children and older adults, especially people active outdoors</a:t>
            </a:r>
          </a:p>
          <a:p>
            <a:pPr lvl="1" eaLnBrk="1" hangingPunct="1">
              <a:lnSpc>
                <a:spcPct val="80000"/>
              </a:lnSpc>
            </a:pPr>
            <a:r>
              <a:rPr lang="en-US" altLang="en-US" sz="1800">
                <a:latin typeface="Arial" panose="020B0604020202020204" pitchFamily="34" charset="0"/>
              </a:rPr>
              <a:t>Outdoor workers</a:t>
            </a:r>
          </a:p>
        </p:txBody>
      </p:sp>
      <p:sp>
        <p:nvSpPr>
          <p:cNvPr id="20488" name="Text Box 8">
            <a:extLst>
              <a:ext uri="{FF2B5EF4-FFF2-40B4-BE49-F238E27FC236}">
                <a16:creationId xmlns:a16="http://schemas.microsoft.com/office/drawing/2014/main" id="{B2F09A4E-8B0D-44B4-92EC-02316FDA4BB6}"/>
              </a:ext>
            </a:extLst>
          </p:cNvPr>
          <p:cNvSpPr txBox="1">
            <a:spLocks noChangeArrowheads="1"/>
          </p:cNvSpPr>
          <p:nvPr/>
        </p:nvSpPr>
        <p:spPr bwMode="auto">
          <a:xfrm rot="5400000">
            <a:off x="7121525" y="3317875"/>
            <a:ext cx="27876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US" altLang="en-US" b="1">
                <a:solidFill>
                  <a:schemeClr val="tx2"/>
                </a:solidFill>
              </a:rPr>
              <a:t>Adversity of Effects</a:t>
            </a:r>
          </a:p>
          <a:p>
            <a:pPr eaLnBrk="1" hangingPunct="1">
              <a:spcBef>
                <a:spcPct val="50000"/>
              </a:spcBef>
            </a:pPr>
            <a:endParaRPr lang="en-US" altLang="en-US">
              <a:solidFill>
                <a:schemeClr val="tx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BFED116F-72BB-4650-864D-1F27B7BC2877}"/>
              </a:ext>
            </a:extLst>
          </p:cNvPr>
          <p:cNvSpPr>
            <a:spLocks noGrp="1" noChangeArrowheads="1"/>
          </p:cNvSpPr>
          <p:nvPr>
            <p:ph type="title"/>
          </p:nvPr>
        </p:nvSpPr>
        <p:spPr/>
        <p:txBody>
          <a:bodyPr/>
          <a:lstStyle/>
          <a:p>
            <a:pPr eaLnBrk="1" hangingPunct="1">
              <a:defRPr/>
            </a:pPr>
            <a:r>
              <a:rPr lang="en-US" sz="4000">
                <a:effectLst>
                  <a:outerShdw blurRad="38100" dist="38100" dir="2700000" algn="tl">
                    <a:srgbClr val="000000"/>
                  </a:outerShdw>
                </a:effectLst>
                <a:latin typeface="Arial" charset="0"/>
              </a:rPr>
              <a:t>Sensitive Groups for Ozone</a:t>
            </a:r>
          </a:p>
        </p:txBody>
      </p:sp>
      <p:sp>
        <p:nvSpPr>
          <p:cNvPr id="174083" name="Rectangle 3">
            <a:extLst>
              <a:ext uri="{FF2B5EF4-FFF2-40B4-BE49-F238E27FC236}">
                <a16:creationId xmlns:a16="http://schemas.microsoft.com/office/drawing/2014/main" id="{3FB6A6C6-7FA2-4084-958E-D59BCACC84FC}"/>
              </a:ext>
            </a:extLst>
          </p:cNvPr>
          <p:cNvSpPr>
            <a:spLocks noGrp="1" noChangeArrowheads="1"/>
          </p:cNvSpPr>
          <p:nvPr>
            <p:ph type="body" idx="1"/>
          </p:nvPr>
        </p:nvSpPr>
        <p:spPr>
          <a:effectLst>
            <a:outerShdw dist="35921" dir="2700000" algn="ctr" rotWithShape="0">
              <a:schemeClr val="bg2"/>
            </a:outerShdw>
          </a:effectLst>
        </p:spPr>
        <p:txBody>
          <a:bodyPr/>
          <a:lstStyle/>
          <a:p>
            <a:pPr eaLnBrk="1" hangingPunct="1">
              <a:defRPr/>
            </a:pPr>
            <a:r>
              <a:rPr lang="en-US">
                <a:latin typeface="Arial" charset="0"/>
              </a:rPr>
              <a:t>People with lung disease</a:t>
            </a:r>
          </a:p>
          <a:p>
            <a:pPr eaLnBrk="1" hangingPunct="1">
              <a:defRPr/>
            </a:pPr>
            <a:r>
              <a:rPr lang="en-US">
                <a:latin typeface="Arial" charset="0"/>
              </a:rPr>
              <a:t>Children</a:t>
            </a:r>
          </a:p>
          <a:p>
            <a:pPr eaLnBrk="1" hangingPunct="1">
              <a:defRPr/>
            </a:pPr>
            <a:r>
              <a:rPr lang="en-US">
                <a:latin typeface="Arial" charset="0"/>
              </a:rPr>
              <a:t>Older adults</a:t>
            </a:r>
          </a:p>
          <a:p>
            <a:pPr eaLnBrk="1" hangingPunct="1">
              <a:defRPr/>
            </a:pPr>
            <a:r>
              <a:rPr lang="en-US">
                <a:latin typeface="Arial" charset="0"/>
              </a:rPr>
              <a:t>People who are active outdoors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4">
            <a:extLst>
              <a:ext uri="{FF2B5EF4-FFF2-40B4-BE49-F238E27FC236}">
                <a16:creationId xmlns:a16="http://schemas.microsoft.com/office/drawing/2014/main" id="{48332EBE-B540-4E87-B421-1E17CBACC7E7}"/>
              </a:ext>
            </a:extLst>
          </p:cNvPr>
          <p:cNvSpPr>
            <a:spLocks noGrp="1" noChangeArrowheads="1"/>
          </p:cNvSpPr>
          <p:nvPr>
            <p:ph type="title"/>
          </p:nvPr>
        </p:nvSpPr>
        <p:spPr>
          <a:xfrm>
            <a:off x="685800" y="0"/>
            <a:ext cx="7772400" cy="1143000"/>
          </a:xfrm>
        </p:spPr>
        <p:txBody>
          <a:bodyPr/>
          <a:lstStyle/>
          <a:p>
            <a:pPr eaLnBrk="1" hangingPunct="1">
              <a:defRPr/>
            </a:pPr>
            <a:r>
              <a:rPr lang="en-US" sz="4000">
                <a:effectLst>
                  <a:outerShdw blurRad="38100" dist="38100" dir="2700000" algn="tl">
                    <a:srgbClr val="000000"/>
                  </a:outerShdw>
                </a:effectLst>
                <a:latin typeface="Arial" charset="0"/>
              </a:rPr>
              <a:t>Air Pollution Disasters</a:t>
            </a:r>
          </a:p>
        </p:txBody>
      </p:sp>
      <p:pic>
        <p:nvPicPr>
          <p:cNvPr id="2052" name="Picture 7">
            <a:extLst>
              <a:ext uri="{FF2B5EF4-FFF2-40B4-BE49-F238E27FC236}">
                <a16:creationId xmlns:a16="http://schemas.microsoft.com/office/drawing/2014/main" id="{6C52C6AE-08F9-4E3B-8B26-99C8F3B465C5}"/>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181600" y="1447800"/>
            <a:ext cx="3581400" cy="2900363"/>
          </a:xfrm>
          <a:noFill/>
          <a:ln>
            <a:solidFill>
              <a:srgbClr val="FFFF00"/>
            </a:solidFill>
            <a:miter lim="800000"/>
            <a:headEnd/>
            <a:tailEnd/>
          </a:ln>
        </p:spPr>
      </p:pic>
      <p:graphicFrame>
        <p:nvGraphicFramePr>
          <p:cNvPr id="2050" name="Object 8">
            <a:extLst>
              <a:ext uri="{FF2B5EF4-FFF2-40B4-BE49-F238E27FC236}">
                <a16:creationId xmlns:a16="http://schemas.microsoft.com/office/drawing/2014/main" id="{C299AD33-48B8-4CCC-A404-3C90A08D83AA}"/>
              </a:ext>
            </a:extLst>
          </p:cNvPr>
          <p:cNvGraphicFramePr>
            <a:graphicFrameLocks noGrp="1" noChangeAspect="1"/>
          </p:cNvGraphicFramePr>
          <p:nvPr>
            <p:ph sz="half" idx="1"/>
          </p:nvPr>
        </p:nvGraphicFramePr>
        <p:xfrm>
          <a:off x="2971800" y="3810000"/>
          <a:ext cx="2011363" cy="2705100"/>
        </p:xfrm>
        <a:graphic>
          <a:graphicData uri="http://schemas.openxmlformats.org/presentationml/2006/ole">
            <mc:AlternateContent xmlns:mc="http://schemas.openxmlformats.org/markup-compatibility/2006">
              <mc:Choice xmlns:v="urn:schemas-microsoft-com:vml" Requires="v">
                <p:oleObj spid="_x0000_s2056" name="Photo Editor Photo" r:id="rId4" imgW="1190476" imgH="1600000" progId="MSPhotoEd.3">
                  <p:embed/>
                </p:oleObj>
              </mc:Choice>
              <mc:Fallback>
                <p:oleObj name="Photo Editor Photo" r:id="rId4" imgW="1190476" imgH="1600000" progId="MSPhotoEd.3">
                  <p:embed/>
                  <p:pic>
                    <p:nvPicPr>
                      <p:cNvPr id="0" name="Object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3810000"/>
                        <a:ext cx="2011363" cy="270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053" name="Picture 9">
            <a:extLst>
              <a:ext uri="{FF2B5EF4-FFF2-40B4-BE49-F238E27FC236}">
                <a16:creationId xmlns:a16="http://schemas.microsoft.com/office/drawing/2014/main" id="{A6377E3C-8834-476E-8471-D7D8545EDD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371600"/>
            <a:ext cx="2660650" cy="235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02" name="Rectangle 10">
            <a:extLst>
              <a:ext uri="{FF2B5EF4-FFF2-40B4-BE49-F238E27FC236}">
                <a16:creationId xmlns:a16="http://schemas.microsoft.com/office/drawing/2014/main" id="{1929426E-EC9A-4706-9531-FF56A02E3911}"/>
              </a:ext>
            </a:extLst>
          </p:cNvPr>
          <p:cNvSpPr>
            <a:spLocks noChangeArrowheads="1"/>
          </p:cNvSpPr>
          <p:nvPr/>
        </p:nvSpPr>
        <p:spPr bwMode="auto">
          <a:xfrm>
            <a:off x="5210175" y="5334000"/>
            <a:ext cx="3933825" cy="641350"/>
          </a:xfrm>
          <a:prstGeom prst="rect">
            <a:avLst/>
          </a:prstGeom>
          <a:noFill/>
          <a:ln w="9525">
            <a:noFill/>
            <a:miter lim="800000"/>
            <a:headEnd/>
            <a:tailEnd/>
          </a:ln>
          <a:effectLst>
            <a:outerShdw dist="35921" dir="2700000" algn="ctr" rotWithShape="0">
              <a:schemeClr val="bg2"/>
            </a:outerShdw>
          </a:effectLst>
        </p:spPr>
        <p:txBody>
          <a:bodyPr>
            <a:spAutoFit/>
          </a:bodyPr>
          <a:lstStyle/>
          <a:p>
            <a:pPr>
              <a:defRPr/>
            </a:pPr>
            <a:r>
              <a:rPr lang="en-US" b="1">
                <a:latin typeface="Arial" charset="0"/>
              </a:rPr>
              <a:t>London buses are escorted by lantern at 10:30 in the morning.</a:t>
            </a:r>
          </a:p>
        </p:txBody>
      </p:sp>
      <p:sp>
        <p:nvSpPr>
          <p:cNvPr id="85003" name="Rectangle 11">
            <a:extLst>
              <a:ext uri="{FF2B5EF4-FFF2-40B4-BE49-F238E27FC236}">
                <a16:creationId xmlns:a16="http://schemas.microsoft.com/office/drawing/2014/main" id="{6F434D62-A673-419E-AABC-69FC479F83BF}"/>
              </a:ext>
            </a:extLst>
          </p:cNvPr>
          <p:cNvSpPr>
            <a:spLocks noChangeArrowheads="1"/>
          </p:cNvSpPr>
          <p:nvPr/>
        </p:nvSpPr>
        <p:spPr bwMode="auto">
          <a:xfrm>
            <a:off x="228600" y="4114800"/>
            <a:ext cx="2895600" cy="641350"/>
          </a:xfrm>
          <a:prstGeom prst="rect">
            <a:avLst/>
          </a:prstGeom>
          <a:noFill/>
          <a:ln w="9525">
            <a:noFill/>
            <a:miter lim="800000"/>
            <a:headEnd/>
            <a:tailEnd/>
          </a:ln>
          <a:effectLst>
            <a:outerShdw dist="35921" dir="2700000" algn="ctr" rotWithShape="0">
              <a:schemeClr val="bg2"/>
            </a:outerShdw>
          </a:effectLst>
        </p:spPr>
        <p:txBody>
          <a:bodyPr>
            <a:spAutoFit/>
          </a:bodyPr>
          <a:lstStyle/>
          <a:p>
            <a:pPr>
              <a:defRPr/>
            </a:pPr>
            <a:r>
              <a:rPr lang="en-US" b="1">
                <a:latin typeface="Arial" charset="0"/>
              </a:rPr>
              <a:t>Donora, PA at noon on </a:t>
            </a:r>
          </a:p>
          <a:p>
            <a:pPr>
              <a:defRPr/>
            </a:pPr>
            <a:r>
              <a:rPr lang="en-US" b="1">
                <a:latin typeface="Arial" charset="0"/>
              </a:rPr>
              <a:t>Oct. 29, 1948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
            <a:extLst>
              <a:ext uri="{FF2B5EF4-FFF2-40B4-BE49-F238E27FC236}">
                <a16:creationId xmlns:a16="http://schemas.microsoft.com/office/drawing/2014/main" id="{70503BB5-93C6-4C15-988A-4D0525A6F6C8}"/>
              </a:ext>
            </a:extLst>
          </p:cNvPr>
          <p:cNvGrpSpPr>
            <a:grpSpLocks/>
          </p:cNvGrpSpPr>
          <p:nvPr/>
        </p:nvGrpSpPr>
        <p:grpSpPr bwMode="auto">
          <a:xfrm>
            <a:off x="533400" y="457200"/>
            <a:ext cx="7924800" cy="5762625"/>
            <a:chOff x="624" y="899"/>
            <a:chExt cx="4176" cy="3037"/>
          </a:xfrm>
        </p:grpSpPr>
        <p:pic>
          <p:nvPicPr>
            <p:cNvPr id="22531" name="Picture 3">
              <a:extLst>
                <a:ext uri="{FF2B5EF4-FFF2-40B4-BE49-F238E27FC236}">
                  <a16:creationId xmlns:a16="http://schemas.microsoft.com/office/drawing/2014/main" id="{0F088448-1E92-4BB2-83B5-72CD7D6737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 y="899"/>
              <a:ext cx="4176" cy="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4" name="Rectangle 4">
              <a:extLst>
                <a:ext uri="{FF2B5EF4-FFF2-40B4-BE49-F238E27FC236}">
                  <a16:creationId xmlns:a16="http://schemas.microsoft.com/office/drawing/2014/main" id="{B14FD9AE-DA61-4C52-B4BB-D07468A7A2CA}"/>
                </a:ext>
              </a:extLst>
            </p:cNvPr>
            <p:cNvSpPr>
              <a:spLocks noChangeArrowheads="1"/>
            </p:cNvSpPr>
            <p:nvPr/>
          </p:nvSpPr>
          <p:spPr bwMode="auto">
            <a:xfrm>
              <a:off x="1584" y="1836"/>
              <a:ext cx="2255" cy="1176"/>
            </a:xfrm>
            <a:prstGeom prst="rect">
              <a:avLst/>
            </a:prstGeom>
            <a:solidFill>
              <a:srgbClr val="FFFF99"/>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en-US" sz="2000" b="1">
                  <a:solidFill>
                    <a:schemeClr val="bg1"/>
                  </a:solidFill>
                  <a:latin typeface="Arial" charset="0"/>
                </a:rPr>
                <a:t>Particle pollution is </a:t>
              </a:r>
            </a:p>
            <a:p>
              <a:pPr algn="ctr">
                <a:defRPr/>
              </a:pPr>
              <a:r>
                <a:rPr lang="en-US" sz="2000" b="1">
                  <a:solidFill>
                    <a:schemeClr val="bg1"/>
                  </a:solidFill>
                  <a:latin typeface="Arial" charset="0"/>
                </a:rPr>
                <a:t>a complex mixture</a:t>
              </a:r>
            </a:p>
            <a:p>
              <a:pPr algn="ctr">
                <a:defRPr/>
              </a:pPr>
              <a:r>
                <a:rPr lang="en-US" sz="2000" b="1">
                  <a:solidFill>
                    <a:schemeClr val="bg1"/>
                  </a:solidFill>
                  <a:latin typeface="Arial" charset="0"/>
                </a:rPr>
                <a:t>derived from </a:t>
              </a:r>
            </a:p>
            <a:p>
              <a:pPr algn="ctr">
                <a:defRPr/>
              </a:pPr>
              <a:r>
                <a:rPr lang="en-US" sz="2000" b="1">
                  <a:solidFill>
                    <a:schemeClr val="bg1"/>
                  </a:solidFill>
                  <a:latin typeface="Arial" charset="0"/>
                </a:rPr>
                <a:t>many sources</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D9EA9EB1-1264-4962-B6DA-5F759237F8B1}"/>
              </a:ext>
            </a:extLst>
          </p:cNvPr>
          <p:cNvSpPr>
            <a:spLocks noGrp="1" noChangeArrowheads="1"/>
          </p:cNvSpPr>
          <p:nvPr>
            <p:ph type="title" sz="quarter"/>
          </p:nvPr>
        </p:nvSpPr>
        <p:spPr>
          <a:xfrm>
            <a:off x="685800" y="228600"/>
            <a:ext cx="7772400" cy="1143000"/>
          </a:xfrm>
        </p:spPr>
        <p:txBody>
          <a:bodyPr/>
          <a:lstStyle/>
          <a:p>
            <a:pPr eaLnBrk="1" hangingPunct="1">
              <a:defRPr/>
            </a:pPr>
            <a:r>
              <a:rPr lang="en-US" sz="4000">
                <a:effectLst>
                  <a:outerShdw blurRad="38100" dist="38100" dir="2700000" algn="tl">
                    <a:srgbClr val="000000"/>
                  </a:outerShdw>
                </a:effectLst>
                <a:latin typeface="Arial" charset="0"/>
              </a:rPr>
              <a:t>Particle Deposition</a:t>
            </a:r>
          </a:p>
        </p:txBody>
      </p:sp>
      <p:sp>
        <p:nvSpPr>
          <p:cNvPr id="135171" name="Rectangle 3">
            <a:extLst>
              <a:ext uri="{FF2B5EF4-FFF2-40B4-BE49-F238E27FC236}">
                <a16:creationId xmlns:a16="http://schemas.microsoft.com/office/drawing/2014/main" id="{EFEE3CA3-AD2D-4A3F-B03E-B40564C7B5EF}"/>
              </a:ext>
            </a:extLst>
          </p:cNvPr>
          <p:cNvSpPr>
            <a:spLocks noGrp="1" noChangeArrowheads="1"/>
          </p:cNvSpPr>
          <p:nvPr>
            <p:ph sz="quarter" idx="1"/>
          </p:nvPr>
        </p:nvSpPr>
        <p:spPr>
          <a:xfrm>
            <a:off x="685800" y="1447800"/>
            <a:ext cx="4495800" cy="1981200"/>
          </a:xfrm>
          <a:effectLst>
            <a:outerShdw dist="35921" dir="2700000" algn="ctr" rotWithShape="0">
              <a:schemeClr val="bg2"/>
            </a:outerShdw>
          </a:effectLst>
        </p:spPr>
        <p:txBody>
          <a:bodyPr/>
          <a:lstStyle/>
          <a:p>
            <a:pPr eaLnBrk="1" hangingPunct="1">
              <a:defRPr/>
            </a:pPr>
            <a:r>
              <a:rPr lang="en-US" sz="2400">
                <a:latin typeface="Arial" charset="0"/>
              </a:rPr>
              <a:t>Larger particles (&gt; PM</a:t>
            </a:r>
            <a:r>
              <a:rPr lang="en-US" sz="2400" baseline="-25000">
                <a:latin typeface="Arial" charset="0"/>
              </a:rPr>
              <a:t>10</a:t>
            </a:r>
            <a:r>
              <a:rPr lang="en-US" sz="2400">
                <a:latin typeface="Arial" charset="0"/>
              </a:rPr>
              <a:t>) deposit in the upper respiratory tract</a:t>
            </a:r>
          </a:p>
          <a:p>
            <a:pPr eaLnBrk="1" hangingPunct="1">
              <a:defRPr/>
            </a:pPr>
            <a:r>
              <a:rPr lang="en-US" sz="2400">
                <a:latin typeface="Arial" charset="0"/>
              </a:rPr>
              <a:t>Inhalable particles (</a:t>
            </a:r>
            <a:r>
              <a:rPr lang="en-US" sz="2400" u="sng">
                <a:latin typeface="Arial" charset="0"/>
              </a:rPr>
              <a:t>&lt;</a:t>
            </a:r>
            <a:r>
              <a:rPr lang="en-US" sz="2400">
                <a:latin typeface="Arial" charset="0"/>
              </a:rPr>
              <a:t> PM</a:t>
            </a:r>
            <a:r>
              <a:rPr lang="en-US" sz="2400" baseline="-25000">
                <a:latin typeface="Arial" charset="0"/>
              </a:rPr>
              <a:t>10</a:t>
            </a:r>
            <a:r>
              <a:rPr lang="en-US" sz="2400">
                <a:latin typeface="Arial" charset="0"/>
              </a:rPr>
              <a:t>) penetrate into lungs</a:t>
            </a:r>
          </a:p>
        </p:txBody>
      </p:sp>
      <p:sp>
        <p:nvSpPr>
          <p:cNvPr id="135172" name="Rectangle 4">
            <a:extLst>
              <a:ext uri="{FF2B5EF4-FFF2-40B4-BE49-F238E27FC236}">
                <a16:creationId xmlns:a16="http://schemas.microsoft.com/office/drawing/2014/main" id="{DB7381BD-8AF1-4064-AFA6-80EE90A8E2FB}"/>
              </a:ext>
            </a:extLst>
          </p:cNvPr>
          <p:cNvSpPr>
            <a:spLocks noGrp="1" noChangeArrowheads="1"/>
          </p:cNvSpPr>
          <p:nvPr>
            <p:ph sz="quarter" idx="4"/>
          </p:nvPr>
        </p:nvSpPr>
        <p:spPr>
          <a:effectLst>
            <a:outerShdw dist="35921" dir="2700000" algn="ctr" rotWithShape="0">
              <a:schemeClr val="bg2"/>
            </a:outerShdw>
          </a:effectLst>
        </p:spPr>
        <p:txBody>
          <a:bodyPr/>
          <a:lstStyle/>
          <a:p>
            <a:pPr eaLnBrk="1" hangingPunct="1">
              <a:defRPr/>
            </a:pPr>
            <a:r>
              <a:rPr lang="en-US" sz="2400">
                <a:latin typeface="Arial" charset="0"/>
              </a:rPr>
              <a:t>Some particles (e.g., less than 0.1 um) may enter bloodstream </a:t>
            </a:r>
          </a:p>
          <a:p>
            <a:pPr eaLnBrk="1" hangingPunct="1">
              <a:defRPr/>
            </a:pPr>
            <a:r>
              <a:rPr lang="en-US" sz="2400">
                <a:latin typeface="Arial" charset="0"/>
              </a:rPr>
              <a:t>Particles may react, accumulate, be cleared or absorbed</a:t>
            </a:r>
          </a:p>
        </p:txBody>
      </p:sp>
      <p:pic>
        <p:nvPicPr>
          <p:cNvPr id="23557" name="Picture 5" descr="alveolar membrane">
            <a:extLst>
              <a:ext uri="{FF2B5EF4-FFF2-40B4-BE49-F238E27FC236}">
                <a16:creationId xmlns:a16="http://schemas.microsoft.com/office/drawing/2014/main" id="{46A68F52-6766-4CC3-BB27-81DF431596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200" y="3733800"/>
            <a:ext cx="2554288"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6" descr="lung cast">
            <a:extLst>
              <a:ext uri="{FF2B5EF4-FFF2-40B4-BE49-F238E27FC236}">
                <a16:creationId xmlns:a16="http://schemas.microsoft.com/office/drawing/2014/main" id="{7EB66046-BCF6-45F0-A417-6196B6A35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219200"/>
            <a:ext cx="235585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1B7C13EE-71C6-488D-8A2C-39E46A612ECF}"/>
              </a:ext>
            </a:extLst>
          </p:cNvPr>
          <p:cNvSpPr>
            <a:spLocks noGrp="1" noChangeArrowheads="1"/>
          </p:cNvSpPr>
          <p:nvPr>
            <p:ph type="title"/>
          </p:nvPr>
        </p:nvSpPr>
        <p:spPr>
          <a:xfrm>
            <a:off x="381000" y="76200"/>
            <a:ext cx="8077200" cy="1143000"/>
          </a:xfrm>
        </p:spPr>
        <p:txBody>
          <a:bodyPr/>
          <a:lstStyle/>
          <a:p>
            <a:pPr defTabSz="914400" eaLnBrk="1" hangingPunct="1">
              <a:defRPr/>
            </a:pPr>
            <a:r>
              <a:rPr lang="en-US" sz="3600">
                <a:effectLst>
                  <a:outerShdw blurRad="38100" dist="38100" dir="2700000" algn="tl">
                    <a:srgbClr val="000000"/>
                  </a:outerShdw>
                </a:effectLst>
                <a:latin typeface="Arial" charset="0"/>
              </a:rPr>
              <a:t>Association Between Long Term Exposure to PM and  Mortality</a:t>
            </a:r>
          </a:p>
        </p:txBody>
      </p:sp>
      <p:sp>
        <p:nvSpPr>
          <p:cNvPr id="119811" name="Rectangle 3">
            <a:extLst>
              <a:ext uri="{FF2B5EF4-FFF2-40B4-BE49-F238E27FC236}">
                <a16:creationId xmlns:a16="http://schemas.microsoft.com/office/drawing/2014/main" id="{8FCC84B7-F646-41C1-B733-162BA061AF5D}"/>
              </a:ext>
            </a:extLst>
          </p:cNvPr>
          <p:cNvSpPr>
            <a:spLocks noChangeArrowheads="1"/>
          </p:cNvSpPr>
          <p:nvPr/>
        </p:nvSpPr>
        <p:spPr bwMode="auto">
          <a:xfrm>
            <a:off x="685800" y="1606550"/>
            <a:ext cx="7772400" cy="679450"/>
          </a:xfrm>
          <a:prstGeom prst="rect">
            <a:avLst/>
          </a:prstGeom>
          <a:noFill/>
          <a:ln w="9525">
            <a:noFill/>
            <a:miter lim="800000"/>
            <a:headEnd/>
            <a:tailEnd/>
          </a:ln>
          <a:effectLst/>
        </p:spPr>
        <p:txBody>
          <a:bodyPr/>
          <a:lstStyle/>
          <a:p>
            <a:pPr algn="ctr">
              <a:defRPr/>
            </a:pPr>
            <a:r>
              <a:rPr lang="en-US" sz="3300">
                <a:solidFill>
                  <a:srgbClr val="0099FF"/>
                </a:solidFill>
                <a:effectLst>
                  <a:outerShdw blurRad="38100" dist="38100" dir="2700000" algn="tl">
                    <a:srgbClr val="000000"/>
                  </a:outerShdw>
                </a:effectLst>
                <a:latin typeface="Arial" charset="0"/>
              </a:rPr>
              <a:t>Harvard Six-Cities Adult Cohort</a:t>
            </a:r>
          </a:p>
        </p:txBody>
      </p:sp>
      <p:grpSp>
        <p:nvGrpSpPr>
          <p:cNvPr id="24580" name="Group 4">
            <a:extLst>
              <a:ext uri="{FF2B5EF4-FFF2-40B4-BE49-F238E27FC236}">
                <a16:creationId xmlns:a16="http://schemas.microsoft.com/office/drawing/2014/main" id="{81EF7A15-3762-48CC-85D2-EDCB3EB4EBDE}"/>
              </a:ext>
            </a:extLst>
          </p:cNvPr>
          <p:cNvGrpSpPr>
            <a:grpSpLocks/>
          </p:cNvGrpSpPr>
          <p:nvPr/>
        </p:nvGrpSpPr>
        <p:grpSpPr bwMode="auto">
          <a:xfrm>
            <a:off x="5862638" y="2438400"/>
            <a:ext cx="2824162" cy="3124200"/>
            <a:chOff x="1584" y="864"/>
            <a:chExt cx="2496" cy="2640"/>
          </a:xfrm>
        </p:grpSpPr>
        <p:sp>
          <p:nvSpPr>
            <p:cNvPr id="24583" name="Rectangle 5">
              <a:extLst>
                <a:ext uri="{FF2B5EF4-FFF2-40B4-BE49-F238E27FC236}">
                  <a16:creationId xmlns:a16="http://schemas.microsoft.com/office/drawing/2014/main" id="{B27C95AB-FAA3-4A71-B1A0-CAADE570BEBB}"/>
                </a:ext>
              </a:extLst>
            </p:cNvPr>
            <p:cNvSpPr>
              <a:spLocks noChangeArrowheads="1"/>
            </p:cNvSpPr>
            <p:nvPr/>
          </p:nvSpPr>
          <p:spPr bwMode="auto">
            <a:xfrm>
              <a:off x="1584" y="864"/>
              <a:ext cx="2496" cy="2640"/>
            </a:xfrm>
            <a:prstGeom prst="rect">
              <a:avLst/>
            </a:prstGeom>
            <a:solidFill>
              <a:srgbClr val="FFFFFF"/>
            </a:solidFill>
            <a:ln w="9525">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pic>
          <p:nvPicPr>
            <p:cNvPr id="24584" name="Picture 6">
              <a:extLst>
                <a:ext uri="{FF2B5EF4-FFF2-40B4-BE49-F238E27FC236}">
                  <a16:creationId xmlns:a16="http://schemas.microsoft.com/office/drawing/2014/main" id="{092CC27C-12C4-4F8E-8B9E-534081217C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1116"/>
            <a:stretch>
              <a:fillRect/>
            </a:stretch>
          </p:blipFill>
          <p:spPr bwMode="auto">
            <a:xfrm>
              <a:off x="1912" y="1179"/>
              <a:ext cx="2120" cy="2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9815" name="Rectangle 7">
            <a:extLst>
              <a:ext uri="{FF2B5EF4-FFF2-40B4-BE49-F238E27FC236}">
                <a16:creationId xmlns:a16="http://schemas.microsoft.com/office/drawing/2014/main" id="{2AC0C01A-5573-47C1-B398-C991239E3C15}"/>
              </a:ext>
            </a:extLst>
          </p:cNvPr>
          <p:cNvSpPr>
            <a:spLocks noGrp="1" noChangeArrowheads="1"/>
          </p:cNvSpPr>
          <p:nvPr>
            <p:ph type="body" idx="1"/>
          </p:nvPr>
        </p:nvSpPr>
        <p:spPr>
          <a:xfrm>
            <a:off x="228600" y="2209800"/>
            <a:ext cx="5410200" cy="3733800"/>
          </a:xfrm>
          <a:effectLst>
            <a:outerShdw dist="35921" dir="2700000" algn="ctr" rotWithShape="0">
              <a:schemeClr val="bg2"/>
            </a:outerShdw>
          </a:effectLst>
        </p:spPr>
        <p:txBody>
          <a:bodyPr/>
          <a:lstStyle/>
          <a:p>
            <a:pPr marL="342900" indent="-342900" defTabSz="914400" eaLnBrk="1" hangingPunct="1">
              <a:spcBef>
                <a:spcPct val="0"/>
              </a:spcBef>
              <a:buSzPct val="150000"/>
              <a:defRPr/>
            </a:pPr>
            <a:r>
              <a:rPr lang="en-US" sz="2000">
                <a:latin typeface="Arial" charset="0"/>
              </a:rPr>
              <a:t>Purpose was to study the association between pulmonary changes and long term exposure to sulfates and sulfur dioxide</a:t>
            </a:r>
          </a:p>
          <a:p>
            <a:pPr marL="342900" indent="-342900" defTabSz="914400" eaLnBrk="1" hangingPunct="1">
              <a:spcBef>
                <a:spcPct val="0"/>
              </a:spcBef>
              <a:buSzPct val="150000"/>
              <a:defRPr/>
            </a:pPr>
            <a:endParaRPr lang="en-US" sz="2000">
              <a:latin typeface="Arial" charset="0"/>
            </a:endParaRPr>
          </a:p>
          <a:p>
            <a:pPr marL="342900" indent="-342900" defTabSz="914400" eaLnBrk="1" hangingPunct="1">
              <a:spcBef>
                <a:spcPct val="0"/>
              </a:spcBef>
              <a:buSzPct val="150000"/>
              <a:defRPr/>
            </a:pPr>
            <a:r>
              <a:rPr lang="en-US" sz="2000">
                <a:latin typeface="Arial" charset="0"/>
              </a:rPr>
              <a:t>Enrollment 1974 – 1977</a:t>
            </a:r>
          </a:p>
          <a:p>
            <a:pPr marL="342900" indent="-342900" defTabSz="914400" eaLnBrk="1" hangingPunct="1">
              <a:spcBef>
                <a:spcPct val="0"/>
              </a:spcBef>
              <a:buSzPct val="150000"/>
              <a:buFontTx/>
              <a:buNone/>
              <a:defRPr/>
            </a:pPr>
            <a:r>
              <a:rPr lang="en-US" sz="2000">
                <a:latin typeface="Arial" charset="0"/>
              </a:rPr>
              <a:t>		8,111 white men and women </a:t>
            </a:r>
          </a:p>
          <a:p>
            <a:pPr marL="342900" indent="-342900" defTabSz="914400" eaLnBrk="1" hangingPunct="1">
              <a:spcBef>
                <a:spcPct val="0"/>
              </a:spcBef>
              <a:buSzPct val="150000"/>
              <a:buFontTx/>
              <a:buNone/>
              <a:defRPr/>
            </a:pPr>
            <a:r>
              <a:rPr lang="en-US" sz="2000">
                <a:latin typeface="Arial" charset="0"/>
              </a:rPr>
              <a:t>		About 1,300 in each of six cities</a:t>
            </a:r>
          </a:p>
          <a:p>
            <a:pPr marL="342900" indent="-342900" defTabSz="914400" eaLnBrk="1" hangingPunct="1">
              <a:spcBef>
                <a:spcPct val="0"/>
              </a:spcBef>
              <a:buSzPct val="150000"/>
              <a:buFontTx/>
              <a:buNone/>
              <a:defRPr/>
            </a:pPr>
            <a:r>
              <a:rPr lang="en-US" sz="2000">
                <a:latin typeface="Arial" charset="0"/>
              </a:rPr>
              <a:t>		Age range 25 to 74 years </a:t>
            </a:r>
          </a:p>
          <a:p>
            <a:pPr marL="342900" indent="-342900" defTabSz="914400" eaLnBrk="1" hangingPunct="1">
              <a:spcBef>
                <a:spcPct val="0"/>
              </a:spcBef>
              <a:buSzPct val="150000"/>
              <a:defRPr/>
            </a:pPr>
            <a:endParaRPr lang="en-US" sz="2000">
              <a:latin typeface="Arial" charset="0"/>
            </a:endParaRPr>
          </a:p>
          <a:p>
            <a:pPr marL="342900" indent="-342900" defTabSz="914400" eaLnBrk="1" hangingPunct="1">
              <a:spcBef>
                <a:spcPct val="0"/>
              </a:spcBef>
              <a:buSzPct val="150000"/>
              <a:defRPr/>
            </a:pPr>
            <a:r>
              <a:rPr lang="en-US" sz="2000">
                <a:latin typeface="Arial" charset="0"/>
              </a:rPr>
              <a:t>Followed until 1991 (now 1999)</a:t>
            </a:r>
          </a:p>
          <a:p>
            <a:pPr marL="342900" indent="-342900" defTabSz="914400" eaLnBrk="1" hangingPunct="1">
              <a:spcBef>
                <a:spcPct val="0"/>
              </a:spcBef>
              <a:buSzPct val="150000"/>
              <a:buFontTx/>
              <a:buNone/>
              <a:defRPr/>
            </a:pPr>
            <a:r>
              <a:rPr lang="en-US" sz="2000">
                <a:latin typeface="Arial" charset="0"/>
              </a:rPr>
              <a:t>		14 to 17 years of follow-up</a:t>
            </a:r>
          </a:p>
          <a:p>
            <a:pPr marL="342900" indent="-342900" defTabSz="914400" eaLnBrk="1" hangingPunct="1">
              <a:spcBef>
                <a:spcPct val="0"/>
              </a:spcBef>
              <a:buSzPct val="150000"/>
              <a:buFontTx/>
              <a:buNone/>
              <a:defRPr/>
            </a:pPr>
            <a:r>
              <a:rPr lang="en-US" sz="2000">
                <a:latin typeface="Arial" charset="0"/>
              </a:rPr>
              <a:t>		111,076 person-years</a:t>
            </a:r>
          </a:p>
          <a:p>
            <a:pPr marL="342900" indent="-342900" defTabSz="914400" eaLnBrk="1" hangingPunct="1">
              <a:spcBef>
                <a:spcPct val="0"/>
              </a:spcBef>
              <a:buSzPct val="150000"/>
              <a:buFontTx/>
              <a:buNone/>
              <a:defRPr/>
            </a:pPr>
            <a:r>
              <a:rPr lang="en-US" sz="2000">
                <a:latin typeface="Arial" charset="0"/>
              </a:rPr>
              <a:t>		1,430 deaths</a:t>
            </a:r>
          </a:p>
          <a:p>
            <a:pPr marL="342900" indent="-342900" defTabSz="914400" eaLnBrk="1" hangingPunct="1">
              <a:spcBef>
                <a:spcPct val="0"/>
              </a:spcBef>
              <a:buSzPct val="150000"/>
              <a:defRPr/>
            </a:pPr>
            <a:endParaRPr lang="en-US" sz="2000">
              <a:latin typeface="Arial" charset="0"/>
            </a:endParaRPr>
          </a:p>
          <a:p>
            <a:pPr marL="342900" indent="-342900" defTabSz="914400" eaLnBrk="1" hangingPunct="1">
              <a:spcBef>
                <a:spcPct val="0"/>
              </a:spcBef>
              <a:buSzPct val="150000"/>
              <a:buFontTx/>
              <a:buNone/>
              <a:defRPr/>
            </a:pPr>
            <a:endParaRPr lang="en-US" sz="1900" b="1"/>
          </a:p>
        </p:txBody>
      </p:sp>
      <p:sp>
        <p:nvSpPr>
          <p:cNvPr id="119816" name="Line 8">
            <a:extLst>
              <a:ext uri="{FF2B5EF4-FFF2-40B4-BE49-F238E27FC236}">
                <a16:creationId xmlns:a16="http://schemas.microsoft.com/office/drawing/2014/main" id="{42CA6E81-368C-4004-AEEF-CC3E9462414B}"/>
              </a:ext>
            </a:extLst>
          </p:cNvPr>
          <p:cNvSpPr>
            <a:spLocks noChangeShapeType="1"/>
          </p:cNvSpPr>
          <p:nvPr/>
        </p:nvSpPr>
        <p:spPr bwMode="auto">
          <a:xfrm>
            <a:off x="0" y="1295400"/>
            <a:ext cx="9144000" cy="0"/>
          </a:xfrm>
          <a:prstGeom prst="line">
            <a:avLst/>
          </a:prstGeom>
          <a:noFill/>
          <a:ln w="76200">
            <a:solidFill>
              <a:srgbClr val="0099FF"/>
            </a:solidFill>
            <a:round/>
            <a:headEnd/>
            <a:tailEnd/>
          </a:ln>
          <a:effectLst>
            <a:outerShdw dist="35921" dir="2700000" algn="ctr" rotWithShape="0">
              <a:schemeClr val="bg2">
                <a:alpha val="50000"/>
              </a:schemeClr>
            </a:outerShdw>
          </a:effectLst>
        </p:spPr>
        <p:txBody>
          <a:bodyPr/>
          <a:lstStyle/>
          <a:p>
            <a:pPr>
              <a:defRPr/>
            </a:pPr>
            <a:endParaRPr lang="en-US">
              <a:latin typeface="Arial"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a:extLst>
              <a:ext uri="{FF2B5EF4-FFF2-40B4-BE49-F238E27FC236}">
                <a16:creationId xmlns:a16="http://schemas.microsoft.com/office/drawing/2014/main" id="{FCF830DD-450E-4FD4-834D-A990CB56C696}"/>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3810000"/>
            <a:ext cx="3429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pic>
      <p:pic>
        <p:nvPicPr>
          <p:cNvPr id="25603" name="Picture 3">
            <a:extLst>
              <a:ext uri="{FF2B5EF4-FFF2-40B4-BE49-F238E27FC236}">
                <a16:creationId xmlns:a16="http://schemas.microsoft.com/office/drawing/2014/main" id="{081D1E77-8E57-4818-81B4-CEA493F725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76200"/>
            <a:ext cx="4191000" cy="355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4">
            <a:extLst>
              <a:ext uri="{FF2B5EF4-FFF2-40B4-BE49-F238E27FC236}">
                <a16:creationId xmlns:a16="http://schemas.microsoft.com/office/drawing/2014/main" id="{EF3D60E1-49C4-43A1-8EA0-61FDBC7C00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7952" b="48799"/>
          <a:stretch>
            <a:fillRect/>
          </a:stretch>
        </p:blipFill>
        <p:spPr bwMode="auto">
          <a:xfrm>
            <a:off x="4703763" y="579438"/>
            <a:ext cx="4287837"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7" name="Rectangle 5">
            <a:extLst>
              <a:ext uri="{FF2B5EF4-FFF2-40B4-BE49-F238E27FC236}">
                <a16:creationId xmlns:a16="http://schemas.microsoft.com/office/drawing/2014/main" id="{3BFF728E-042F-485E-A3B3-7A4C7F5BBC26}"/>
              </a:ext>
            </a:extLst>
          </p:cNvPr>
          <p:cNvSpPr>
            <a:spLocks noChangeArrowheads="1"/>
          </p:cNvSpPr>
          <p:nvPr/>
        </p:nvSpPr>
        <p:spPr bwMode="auto">
          <a:xfrm>
            <a:off x="6629400" y="5867400"/>
            <a:ext cx="2305050" cy="366713"/>
          </a:xfrm>
          <a:prstGeom prst="rect">
            <a:avLst/>
          </a:prstGeom>
          <a:noFill/>
          <a:ln w="9525">
            <a:noFill/>
            <a:miter lim="800000"/>
            <a:headEnd/>
            <a:tailEnd/>
          </a:ln>
          <a:effectLst>
            <a:outerShdw dist="35921" dir="2700000" algn="ctr" rotWithShape="0">
              <a:schemeClr val="bg2"/>
            </a:outerShdw>
          </a:effectLst>
        </p:spPr>
        <p:txBody>
          <a:bodyPr wrap="none" anchor="ctr">
            <a:spAutoFit/>
          </a:bodyPr>
          <a:lstStyle/>
          <a:p>
            <a:pPr algn="ctr" eaLnBrk="0" hangingPunct="0">
              <a:defRPr/>
            </a:pPr>
            <a:r>
              <a:rPr lang="en-US" b="1">
                <a:solidFill>
                  <a:schemeClr val="tx2"/>
                </a:solidFill>
                <a:latin typeface="Arial" charset="0"/>
              </a:rPr>
              <a:t>Dockery et al., 1993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C905058E-AA62-4D45-99F9-E4B8C3B9C471}"/>
              </a:ext>
            </a:extLst>
          </p:cNvPr>
          <p:cNvSpPr>
            <a:spLocks noGrp="1" noChangeArrowheads="1"/>
          </p:cNvSpPr>
          <p:nvPr>
            <p:ph type="title"/>
          </p:nvPr>
        </p:nvSpPr>
        <p:spPr>
          <a:xfrm>
            <a:off x="190500" y="-30163"/>
            <a:ext cx="8705850" cy="1143001"/>
          </a:xfrm>
        </p:spPr>
        <p:txBody>
          <a:bodyPr/>
          <a:lstStyle/>
          <a:p>
            <a:pPr defTabSz="914400" eaLnBrk="1" hangingPunct="1">
              <a:defRPr/>
            </a:pPr>
            <a:r>
              <a:rPr lang="en-US" sz="3600">
                <a:effectLst>
                  <a:outerShdw blurRad="38100" dist="38100" dir="2700000" algn="tl">
                    <a:srgbClr val="000000"/>
                  </a:outerShdw>
                </a:effectLst>
                <a:latin typeface="Arial" charset="0"/>
              </a:rPr>
              <a:t>Particle Pollution Affects the Lungs</a:t>
            </a:r>
          </a:p>
        </p:txBody>
      </p:sp>
      <p:pic>
        <p:nvPicPr>
          <p:cNvPr id="26627" name="Picture 3" descr="2">
            <a:extLst>
              <a:ext uri="{FF2B5EF4-FFF2-40B4-BE49-F238E27FC236}">
                <a16:creationId xmlns:a16="http://schemas.microsoft.com/office/drawing/2014/main" id="{535B93DC-7288-432C-BFB2-4B5C3C1FADD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62000" y="1066800"/>
            <a:ext cx="2514600" cy="2738438"/>
          </a:xfrm>
        </p:spPr>
      </p:pic>
      <p:sp>
        <p:nvSpPr>
          <p:cNvPr id="26628" name="Text Box 4">
            <a:extLst>
              <a:ext uri="{FF2B5EF4-FFF2-40B4-BE49-F238E27FC236}">
                <a16:creationId xmlns:a16="http://schemas.microsoft.com/office/drawing/2014/main" id="{E1E60CAF-A342-410F-A745-F38CFBCCF310}"/>
              </a:ext>
            </a:extLst>
          </p:cNvPr>
          <p:cNvSpPr txBox="1">
            <a:spLocks noChangeArrowheads="1"/>
          </p:cNvSpPr>
          <p:nvPr/>
        </p:nvSpPr>
        <p:spPr bwMode="auto">
          <a:xfrm>
            <a:off x="8220075" y="4670425"/>
            <a:ext cx="3524250" cy="509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marL="342900" indent="-34290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a:buFontTx/>
              <a:buChar char="•"/>
            </a:pPr>
            <a:endParaRPr lang="en-US" altLang="en-US" sz="1600" b="1"/>
          </a:p>
        </p:txBody>
      </p:sp>
      <p:sp>
        <p:nvSpPr>
          <p:cNvPr id="26629" name="Text Box 5">
            <a:extLst>
              <a:ext uri="{FF2B5EF4-FFF2-40B4-BE49-F238E27FC236}">
                <a16:creationId xmlns:a16="http://schemas.microsoft.com/office/drawing/2014/main" id="{4EC4E2D4-F803-45AD-A5DD-EB72546895EF}"/>
              </a:ext>
            </a:extLst>
          </p:cNvPr>
          <p:cNvSpPr txBox="1">
            <a:spLocks noChangeArrowheads="1"/>
          </p:cNvSpPr>
          <p:nvPr/>
        </p:nvSpPr>
        <p:spPr bwMode="auto">
          <a:xfrm>
            <a:off x="4495800" y="1219200"/>
            <a:ext cx="4300538" cy="512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571500" algn="l"/>
              </a:tabLst>
              <a:defRPr>
                <a:solidFill>
                  <a:schemeClr val="tx1"/>
                </a:solidFill>
                <a:latin typeface="Arial" panose="020B0604020202020204" pitchFamily="34" charset="0"/>
              </a:defRPr>
            </a:lvl1pPr>
            <a:lvl2pPr marL="571500" eaLnBrk="0" hangingPunct="0">
              <a:tabLst>
                <a:tab pos="571500" algn="l"/>
              </a:tabLst>
              <a:defRPr>
                <a:solidFill>
                  <a:schemeClr val="tx1"/>
                </a:solidFill>
                <a:latin typeface="Arial" panose="020B0604020202020204" pitchFamily="34" charset="0"/>
              </a:defRPr>
            </a:lvl2pPr>
            <a:lvl3pPr marL="1143000" indent="-228600" eaLnBrk="0" hangingPunct="0">
              <a:tabLst>
                <a:tab pos="571500" algn="l"/>
              </a:tabLst>
              <a:defRPr>
                <a:solidFill>
                  <a:schemeClr val="tx1"/>
                </a:solidFill>
                <a:latin typeface="Arial" panose="020B0604020202020204" pitchFamily="34" charset="0"/>
              </a:defRPr>
            </a:lvl3pPr>
            <a:lvl4pPr marL="1600200" indent="-228600" eaLnBrk="0" hangingPunct="0">
              <a:tabLst>
                <a:tab pos="571500" algn="l"/>
              </a:tabLst>
              <a:defRPr>
                <a:solidFill>
                  <a:schemeClr val="tx1"/>
                </a:solidFill>
                <a:latin typeface="Arial" panose="020B0604020202020204" pitchFamily="34" charset="0"/>
              </a:defRPr>
            </a:lvl4pPr>
            <a:lvl5pPr marL="2057400" indent="-228600" eaLnBrk="0" hangingPunct="0">
              <a:tabLst>
                <a:tab pos="5715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5715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5715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5715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571500" algn="l"/>
              </a:tabLst>
              <a:defRPr>
                <a:solidFill>
                  <a:schemeClr val="tx1"/>
                </a:solidFill>
                <a:latin typeface="Arial" panose="020B0604020202020204" pitchFamily="34" charset="0"/>
              </a:defRPr>
            </a:lvl9pPr>
          </a:lstStyle>
          <a:p>
            <a:pPr>
              <a:spcBef>
                <a:spcPct val="50000"/>
              </a:spcBef>
            </a:pPr>
            <a:r>
              <a:rPr lang="en-US" altLang="en-US" b="1">
                <a:solidFill>
                  <a:schemeClr val="tx2"/>
                </a:solidFill>
              </a:rPr>
              <a:t>You are exposed to particle pollution simply by breathing polluted air.</a:t>
            </a:r>
          </a:p>
          <a:p>
            <a:pPr>
              <a:spcBef>
                <a:spcPct val="50000"/>
              </a:spcBef>
            </a:pPr>
            <a:r>
              <a:rPr lang="en-US" altLang="en-US" b="1"/>
              <a:t>Exposure increases when you exercise, </a:t>
            </a:r>
            <a:r>
              <a:rPr lang="en-US" altLang="en-US"/>
              <a:t>because you breathe more vigorously and deeply than usual.</a:t>
            </a:r>
          </a:p>
          <a:p>
            <a:pPr>
              <a:spcBef>
                <a:spcPct val="50000"/>
              </a:spcBef>
              <a:spcAft>
                <a:spcPct val="20000"/>
              </a:spcAft>
            </a:pPr>
            <a:r>
              <a:rPr lang="en-US" altLang="en-US"/>
              <a:t>Respiratory effects include:</a:t>
            </a:r>
          </a:p>
          <a:p>
            <a:pPr lvl="1">
              <a:spcAft>
                <a:spcPct val="20000"/>
              </a:spcAft>
              <a:buFontTx/>
              <a:buChar char="•"/>
            </a:pPr>
            <a:r>
              <a:rPr lang="en-US" altLang="en-US"/>
              <a:t>  </a:t>
            </a:r>
            <a:r>
              <a:rPr lang="en-US" altLang="en-US" b="1">
                <a:solidFill>
                  <a:schemeClr val="tx2"/>
                </a:solidFill>
              </a:rPr>
              <a:t>Airway irritation</a:t>
            </a:r>
          </a:p>
          <a:p>
            <a:pPr lvl="1">
              <a:spcAft>
                <a:spcPct val="20000"/>
              </a:spcAft>
              <a:buFontTx/>
              <a:buChar char="•"/>
            </a:pPr>
            <a:r>
              <a:rPr lang="en-US" altLang="en-US" b="1">
                <a:solidFill>
                  <a:schemeClr val="tx2"/>
                </a:solidFill>
              </a:rPr>
              <a:t>  Cough</a:t>
            </a:r>
          </a:p>
          <a:p>
            <a:pPr lvl="1">
              <a:spcAft>
                <a:spcPct val="20000"/>
              </a:spcAft>
              <a:buFontTx/>
              <a:buChar char="•"/>
            </a:pPr>
            <a:r>
              <a:rPr lang="en-US" altLang="en-US" b="1">
                <a:solidFill>
                  <a:schemeClr val="tx2"/>
                </a:solidFill>
              </a:rPr>
              <a:t>  Phlegm</a:t>
            </a:r>
          </a:p>
          <a:p>
            <a:pPr lvl="1">
              <a:spcAft>
                <a:spcPct val="20000"/>
              </a:spcAft>
              <a:buFontTx/>
              <a:buChar char="•"/>
            </a:pPr>
            <a:r>
              <a:rPr lang="en-US" altLang="en-US" b="1">
                <a:solidFill>
                  <a:schemeClr val="tx2"/>
                </a:solidFill>
              </a:rPr>
              <a:t>  Decreased lung function</a:t>
            </a:r>
          </a:p>
          <a:p>
            <a:pPr lvl="1">
              <a:spcAft>
                <a:spcPct val="20000"/>
              </a:spcAft>
              <a:buFontTx/>
              <a:buChar char="•"/>
            </a:pPr>
            <a:r>
              <a:rPr lang="en-US" altLang="en-US" b="1">
                <a:solidFill>
                  <a:schemeClr val="tx2"/>
                </a:solidFill>
              </a:rPr>
              <a:t>  Airway inflammation</a:t>
            </a:r>
          </a:p>
          <a:p>
            <a:pPr lvl="1">
              <a:spcAft>
                <a:spcPct val="20000"/>
              </a:spcAft>
              <a:buFontTx/>
              <a:buChar char="•"/>
            </a:pPr>
            <a:r>
              <a:rPr lang="en-US" altLang="en-US" b="1">
                <a:solidFill>
                  <a:schemeClr val="tx2"/>
                </a:solidFill>
              </a:rPr>
              <a:t>  Asthma attacks</a:t>
            </a:r>
          </a:p>
          <a:p>
            <a:pPr lvl="1">
              <a:spcAft>
                <a:spcPct val="20000"/>
              </a:spcAft>
              <a:buFontTx/>
              <a:buChar char="•"/>
            </a:pPr>
            <a:r>
              <a:rPr lang="en-US" altLang="en-US" b="1">
                <a:solidFill>
                  <a:schemeClr val="tx2"/>
                </a:solidFill>
              </a:rPr>
              <a:t>  Bronchitis</a:t>
            </a:r>
          </a:p>
          <a:p>
            <a:pPr lvl="1">
              <a:spcAft>
                <a:spcPct val="20000"/>
              </a:spcAft>
              <a:buFontTx/>
              <a:buChar char="•"/>
            </a:pPr>
            <a:r>
              <a:rPr lang="en-US" altLang="en-US" b="1">
                <a:solidFill>
                  <a:schemeClr val="tx2"/>
                </a:solidFill>
              </a:rPr>
              <a:t>  Chronic bronchitis</a:t>
            </a:r>
          </a:p>
          <a:p>
            <a:pPr lvl="1">
              <a:spcBef>
                <a:spcPct val="50000"/>
              </a:spcBef>
              <a:buFontTx/>
              <a:buChar char="•"/>
            </a:pPr>
            <a:endParaRPr lang="en-US" altLang="en-US" b="1"/>
          </a:p>
        </p:txBody>
      </p:sp>
      <p:sp>
        <p:nvSpPr>
          <p:cNvPr id="26630" name="Text Box 6">
            <a:extLst>
              <a:ext uri="{FF2B5EF4-FFF2-40B4-BE49-F238E27FC236}">
                <a16:creationId xmlns:a16="http://schemas.microsoft.com/office/drawing/2014/main" id="{9A80A60D-0AF5-4883-A4D1-F591B9C9DF65}"/>
              </a:ext>
            </a:extLst>
          </p:cNvPr>
          <p:cNvSpPr txBox="1">
            <a:spLocks noChangeArrowheads="1"/>
          </p:cNvSpPr>
          <p:nvPr/>
        </p:nvSpPr>
        <p:spPr bwMode="auto">
          <a:xfrm flipV="1">
            <a:off x="439738" y="5410200"/>
            <a:ext cx="1160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endParaRPr lang="en-US" altLang="en-US" b="1" i="1">
              <a:solidFill>
                <a:srgbClr val="004A48"/>
              </a:solidFill>
              <a:latin typeface="Times New Roman" panose="02020603050405020304" pitchFamily="18" charset="0"/>
            </a:endParaRPr>
          </a:p>
        </p:txBody>
      </p:sp>
      <p:pic>
        <p:nvPicPr>
          <p:cNvPr id="26631" name="Picture 7" descr="1">
            <a:extLst>
              <a:ext uri="{FF2B5EF4-FFF2-40B4-BE49-F238E27FC236}">
                <a16:creationId xmlns:a16="http://schemas.microsoft.com/office/drawing/2014/main" id="{872901AC-2B2D-42EC-A6E3-A2F3B3BF247E}"/>
              </a:ext>
            </a:extLst>
          </p:cNvPr>
          <p:cNvPicPr>
            <a:picLocks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914400" y="3962400"/>
            <a:ext cx="2312988" cy="2625725"/>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2D158859-D9DB-4294-8A60-AFE2B8EF55BF}"/>
              </a:ext>
            </a:extLst>
          </p:cNvPr>
          <p:cNvSpPr>
            <a:spLocks noGrp="1" noChangeArrowheads="1"/>
          </p:cNvSpPr>
          <p:nvPr>
            <p:ph type="title"/>
          </p:nvPr>
        </p:nvSpPr>
        <p:spPr>
          <a:xfrm>
            <a:off x="0" y="-49213"/>
            <a:ext cx="9144000" cy="1143001"/>
          </a:xfrm>
        </p:spPr>
        <p:txBody>
          <a:bodyPr/>
          <a:lstStyle/>
          <a:p>
            <a:pPr eaLnBrk="1" hangingPunct="1">
              <a:defRPr/>
            </a:pPr>
            <a:r>
              <a:rPr lang="en-US" sz="3600">
                <a:effectLst>
                  <a:outerShdw blurRad="38100" dist="38100" dir="2700000" algn="tl">
                    <a:srgbClr val="000000"/>
                  </a:outerShdw>
                </a:effectLst>
                <a:latin typeface="Arial" charset="0"/>
              </a:rPr>
              <a:t>And Particle</a:t>
            </a:r>
            <a:r>
              <a:rPr lang="en-US" sz="3700" b="1">
                <a:effectLst>
                  <a:outerShdw blurRad="38100" dist="38100" dir="2700000" algn="tl">
                    <a:srgbClr val="000000"/>
                  </a:outerShdw>
                </a:effectLst>
                <a:latin typeface="Arial" charset="0"/>
              </a:rPr>
              <a:t> </a:t>
            </a:r>
            <a:r>
              <a:rPr lang="en-US" sz="3600">
                <a:effectLst>
                  <a:outerShdw blurRad="38100" dist="38100" dir="2700000" algn="tl">
                    <a:srgbClr val="000000"/>
                  </a:outerShdw>
                </a:effectLst>
                <a:latin typeface="Arial" charset="0"/>
              </a:rPr>
              <a:t>Pollution Affects the Heart</a:t>
            </a:r>
          </a:p>
        </p:txBody>
      </p:sp>
      <p:sp>
        <p:nvSpPr>
          <p:cNvPr id="27651" name="Text Box 3">
            <a:extLst>
              <a:ext uri="{FF2B5EF4-FFF2-40B4-BE49-F238E27FC236}">
                <a16:creationId xmlns:a16="http://schemas.microsoft.com/office/drawing/2014/main" id="{22AA1B23-27A9-49D9-B349-FFC0FA16432A}"/>
              </a:ext>
            </a:extLst>
          </p:cNvPr>
          <p:cNvSpPr txBox="1">
            <a:spLocks noChangeArrowheads="1"/>
          </p:cNvSpPr>
          <p:nvPr/>
        </p:nvSpPr>
        <p:spPr bwMode="auto">
          <a:xfrm>
            <a:off x="304800" y="1295400"/>
            <a:ext cx="5264150" cy="529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342900" algn="l"/>
              </a:tabLst>
              <a:defRPr>
                <a:solidFill>
                  <a:schemeClr val="tx1"/>
                </a:solidFill>
                <a:latin typeface="Arial" panose="020B0604020202020204" pitchFamily="34" charset="0"/>
              </a:defRPr>
            </a:lvl1pPr>
            <a:lvl2pPr marL="114300" eaLnBrk="0" hangingPunct="0">
              <a:tabLst>
                <a:tab pos="342900" algn="l"/>
              </a:tabLst>
              <a:defRPr>
                <a:solidFill>
                  <a:schemeClr val="tx1"/>
                </a:solidFill>
                <a:latin typeface="Arial" panose="020B0604020202020204" pitchFamily="34" charset="0"/>
              </a:defRPr>
            </a:lvl2pPr>
            <a:lvl3pPr marL="228600" eaLnBrk="0" hangingPunct="0">
              <a:tabLst>
                <a:tab pos="342900" algn="l"/>
              </a:tabLst>
              <a:defRPr>
                <a:solidFill>
                  <a:schemeClr val="tx1"/>
                </a:solidFill>
                <a:latin typeface="Arial" panose="020B0604020202020204" pitchFamily="34" charset="0"/>
              </a:defRPr>
            </a:lvl3pPr>
            <a:lvl4pPr eaLnBrk="0" hangingPunct="0">
              <a:tabLst>
                <a:tab pos="342900" algn="l"/>
              </a:tabLst>
              <a:defRPr>
                <a:solidFill>
                  <a:schemeClr val="tx1"/>
                </a:solidFill>
                <a:latin typeface="Arial" panose="020B0604020202020204" pitchFamily="34" charset="0"/>
              </a:defRPr>
            </a:lvl4pPr>
            <a:lvl5pPr marL="2057400" indent="-228600" eaLnBrk="0" hangingPunct="0">
              <a:tabLst>
                <a:tab pos="3429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3429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3429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3429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342900" algn="l"/>
              </a:tabLst>
              <a:defRPr>
                <a:solidFill>
                  <a:schemeClr val="tx1"/>
                </a:solidFill>
                <a:latin typeface="Arial" panose="020B0604020202020204" pitchFamily="34" charset="0"/>
              </a:defRPr>
            </a:lvl9pPr>
          </a:lstStyle>
          <a:p>
            <a:pPr>
              <a:spcAft>
                <a:spcPct val="50000"/>
              </a:spcAft>
            </a:pPr>
            <a:r>
              <a:rPr lang="en-US" altLang="en-US" sz="2000" b="1">
                <a:solidFill>
                  <a:schemeClr val="tx2"/>
                </a:solidFill>
              </a:rPr>
              <a:t>Particle pollution has been linked to changes that indicate your heart isn’t as healthy as it should be.</a:t>
            </a:r>
            <a:r>
              <a:rPr lang="en-US" altLang="en-US" sz="2000" b="1"/>
              <a:t> Those include:</a:t>
            </a:r>
          </a:p>
          <a:p>
            <a:pPr lvl="1">
              <a:spcAft>
                <a:spcPct val="50000"/>
              </a:spcAft>
              <a:buFontTx/>
              <a:buChar char="•"/>
            </a:pPr>
            <a:r>
              <a:rPr lang="en-US" altLang="en-US" sz="2000" b="1"/>
              <a:t> 	Arrhythmias </a:t>
            </a:r>
            <a:r>
              <a:rPr lang="en-US" altLang="en-US" sz="2000"/>
              <a:t>and </a:t>
            </a:r>
            <a:r>
              <a:rPr lang="en-US" altLang="en-US" sz="2000" b="1"/>
              <a:t>changes in heart rate.</a:t>
            </a:r>
          </a:p>
          <a:p>
            <a:pPr lvl="1">
              <a:spcAft>
                <a:spcPct val="50000"/>
              </a:spcAft>
              <a:buFontTx/>
              <a:buChar char="•"/>
            </a:pPr>
            <a:r>
              <a:rPr lang="en-US" altLang="en-US" sz="2000" b="1"/>
              <a:t>  Changes in the variability of your heart 	rate. </a:t>
            </a:r>
            <a:endParaRPr lang="en-US" altLang="en-US" sz="2000"/>
          </a:p>
          <a:p>
            <a:pPr lvl="2">
              <a:spcAft>
                <a:spcPct val="50000"/>
              </a:spcAft>
              <a:buFontTx/>
              <a:buChar char="•"/>
            </a:pPr>
            <a:r>
              <a:rPr lang="en-US" altLang="en-US" sz="2000" b="1"/>
              <a:t> Blood component changes</a:t>
            </a:r>
          </a:p>
          <a:p>
            <a:pPr lvl="3">
              <a:spcAft>
                <a:spcPct val="50000"/>
              </a:spcAft>
              <a:buFontTx/>
              <a:buChar char="•"/>
            </a:pPr>
            <a:r>
              <a:rPr lang="en-US" altLang="en-US" b="1"/>
              <a:t>C-reactive protein</a:t>
            </a:r>
          </a:p>
          <a:p>
            <a:pPr lvl="3">
              <a:spcAft>
                <a:spcPct val="50000"/>
              </a:spcAft>
              <a:buFontTx/>
              <a:buChar char="•"/>
            </a:pPr>
            <a:r>
              <a:rPr lang="en-US" altLang="en-US" b="1"/>
              <a:t>Fibrinogen</a:t>
            </a:r>
          </a:p>
          <a:p>
            <a:pPr lvl="3">
              <a:spcAft>
                <a:spcPct val="50000"/>
              </a:spcAft>
              <a:buFontTx/>
              <a:buChar char="•"/>
            </a:pPr>
            <a:r>
              <a:rPr lang="en-US" altLang="en-US" b="1"/>
              <a:t>Plasma viscosity </a:t>
            </a:r>
          </a:p>
          <a:p>
            <a:pPr lvl="2">
              <a:spcAft>
                <a:spcPct val="50000"/>
              </a:spcAft>
              <a:buFontTx/>
              <a:buChar char="•"/>
            </a:pPr>
            <a:r>
              <a:rPr lang="en-US" altLang="en-US" sz="2000"/>
              <a:t>Some studies indicate that particle exposure may cause </a:t>
            </a:r>
            <a:r>
              <a:rPr lang="en-US" altLang="en-US" sz="2000" b="1">
                <a:solidFill>
                  <a:schemeClr val="tx2"/>
                </a:solidFill>
              </a:rPr>
              <a:t>heart attacks</a:t>
            </a:r>
            <a:r>
              <a:rPr lang="en-US" altLang="en-US" sz="2000">
                <a:solidFill>
                  <a:schemeClr val="tx2"/>
                </a:solidFill>
              </a:rPr>
              <a:t>.</a:t>
            </a:r>
            <a:r>
              <a:rPr lang="en-US" altLang="en-US" sz="2000"/>
              <a:t> And particles are linked with</a:t>
            </a:r>
            <a:r>
              <a:rPr lang="en-US" altLang="en-US"/>
              <a:t> </a:t>
            </a:r>
            <a:r>
              <a:rPr lang="en-US" altLang="en-US" sz="2000" b="1">
                <a:solidFill>
                  <a:schemeClr val="tx2"/>
                </a:solidFill>
              </a:rPr>
              <a:t>death from heart disease. </a:t>
            </a:r>
          </a:p>
        </p:txBody>
      </p:sp>
      <p:sp>
        <p:nvSpPr>
          <p:cNvPr id="27652" name="Text Box 4">
            <a:extLst>
              <a:ext uri="{FF2B5EF4-FFF2-40B4-BE49-F238E27FC236}">
                <a16:creationId xmlns:a16="http://schemas.microsoft.com/office/drawing/2014/main" id="{37F64E85-B90B-4B33-8509-A5F86F0D7D7E}"/>
              </a:ext>
            </a:extLst>
          </p:cNvPr>
          <p:cNvSpPr txBox="1">
            <a:spLocks noChangeArrowheads="1"/>
          </p:cNvSpPr>
          <p:nvPr/>
        </p:nvSpPr>
        <p:spPr bwMode="auto">
          <a:xfrm>
            <a:off x="5810250" y="4210050"/>
            <a:ext cx="3105150"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b="1">
              <a:solidFill>
                <a:srgbClr val="004A48"/>
              </a:solidFill>
            </a:endParaRPr>
          </a:p>
          <a:p>
            <a:pPr algn="ctr"/>
            <a:r>
              <a:rPr lang="en-US" altLang="en-US" sz="2000" i="1"/>
              <a:t>Particle exposure </a:t>
            </a:r>
            <a:br>
              <a:rPr lang="en-US" altLang="en-US" sz="2000" i="1"/>
            </a:br>
            <a:r>
              <a:rPr lang="en-US" altLang="en-US" sz="2000" i="1"/>
              <a:t>has been linked </a:t>
            </a:r>
            <a:br>
              <a:rPr lang="en-US" altLang="en-US" sz="2000" i="1"/>
            </a:br>
            <a:r>
              <a:rPr lang="en-US" altLang="en-US" sz="2000" i="1"/>
              <a:t>to heart attacks</a:t>
            </a:r>
            <a:r>
              <a:rPr lang="en-US" altLang="en-US" sz="2000" i="1">
                <a:solidFill>
                  <a:srgbClr val="004A48"/>
                </a:solidFill>
                <a:latin typeface="Times New Roman" panose="02020603050405020304" pitchFamily="18" charset="0"/>
              </a:rPr>
              <a:t>.</a:t>
            </a:r>
            <a:endParaRPr lang="en-US" altLang="en-US" sz="2000" b="1" i="1">
              <a:solidFill>
                <a:srgbClr val="004A48"/>
              </a:solidFill>
              <a:latin typeface="Times New Roman" panose="02020603050405020304" pitchFamily="18" charset="0"/>
            </a:endParaRPr>
          </a:p>
        </p:txBody>
      </p:sp>
      <p:pic>
        <p:nvPicPr>
          <p:cNvPr id="27653" name="Picture 7" descr="heart">
            <a:extLst>
              <a:ext uri="{FF2B5EF4-FFF2-40B4-BE49-F238E27FC236}">
                <a16:creationId xmlns:a16="http://schemas.microsoft.com/office/drawing/2014/main" id="{70BFBCE4-B0E2-43E8-A905-F0FA339ADAE8}"/>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638800" y="1981200"/>
            <a:ext cx="3048000" cy="2438400"/>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8F37FFD6-F331-4602-B21F-DFC39A802D94}"/>
              </a:ext>
            </a:extLst>
          </p:cNvPr>
          <p:cNvSpPr>
            <a:spLocks noGrp="1" noChangeArrowheads="1"/>
          </p:cNvSpPr>
          <p:nvPr>
            <p:ph type="title"/>
          </p:nvPr>
        </p:nvSpPr>
        <p:spPr>
          <a:xfrm>
            <a:off x="0" y="95250"/>
            <a:ext cx="9144000" cy="914400"/>
          </a:xfrm>
        </p:spPr>
        <p:txBody>
          <a:bodyPr/>
          <a:lstStyle/>
          <a:p>
            <a:pPr defTabSz="914400" eaLnBrk="1" hangingPunct="1">
              <a:lnSpc>
                <a:spcPct val="80000"/>
              </a:lnSpc>
              <a:defRPr/>
            </a:pPr>
            <a:r>
              <a:rPr lang="en-US" sz="3600">
                <a:effectLst>
                  <a:outerShdw blurRad="38100" dist="38100" dir="2700000" algn="tl">
                    <a:srgbClr val="000000"/>
                  </a:outerShdw>
                </a:effectLst>
                <a:latin typeface="Arial" charset="0"/>
              </a:rPr>
              <a:t>It’s a Public Health Concern</a:t>
            </a:r>
          </a:p>
        </p:txBody>
      </p:sp>
      <p:sp>
        <p:nvSpPr>
          <p:cNvPr id="28675" name="Text Box 3">
            <a:extLst>
              <a:ext uri="{FF2B5EF4-FFF2-40B4-BE49-F238E27FC236}">
                <a16:creationId xmlns:a16="http://schemas.microsoft.com/office/drawing/2014/main" id="{1875D8CB-D6DE-4B13-ABBD-CFBDF5A9F797}"/>
              </a:ext>
            </a:extLst>
          </p:cNvPr>
          <p:cNvSpPr txBox="1">
            <a:spLocks noChangeArrowheads="1"/>
          </p:cNvSpPr>
          <p:nvPr/>
        </p:nvSpPr>
        <p:spPr bwMode="auto">
          <a:xfrm>
            <a:off x="285750" y="1314450"/>
            <a:ext cx="8629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endParaRPr lang="en-US" altLang="en-US"/>
          </a:p>
        </p:txBody>
      </p:sp>
      <p:sp>
        <p:nvSpPr>
          <p:cNvPr id="28676" name="Text Box 4">
            <a:extLst>
              <a:ext uri="{FF2B5EF4-FFF2-40B4-BE49-F238E27FC236}">
                <a16:creationId xmlns:a16="http://schemas.microsoft.com/office/drawing/2014/main" id="{440A2878-9B87-43C8-B8AD-C05C269CC4E3}"/>
              </a:ext>
            </a:extLst>
          </p:cNvPr>
          <p:cNvSpPr txBox="1">
            <a:spLocks noChangeArrowheads="1"/>
          </p:cNvSpPr>
          <p:nvPr/>
        </p:nvSpPr>
        <p:spPr bwMode="auto">
          <a:xfrm>
            <a:off x="590550" y="1352550"/>
            <a:ext cx="8001000" cy="449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defRPr>
            </a:lvl1pPr>
            <a:lvl2pPr marL="8572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b="1"/>
          </a:p>
          <a:p>
            <a:pPr>
              <a:spcAft>
                <a:spcPct val="20000"/>
              </a:spcAft>
              <a:buFontTx/>
              <a:buChar char="•"/>
            </a:pPr>
            <a:r>
              <a:rPr lang="en-US" altLang="en-US" sz="2400"/>
              <a:t>When</a:t>
            </a:r>
            <a:r>
              <a:rPr lang="en-US" altLang="en-US" sz="2400" b="1"/>
              <a:t> particles aggravate heart and lung diseases </a:t>
            </a:r>
            <a:r>
              <a:rPr lang="en-US" altLang="en-US" sz="2400"/>
              <a:t>that means increases in:</a:t>
            </a:r>
          </a:p>
          <a:p>
            <a:pPr lvl="1">
              <a:spcAft>
                <a:spcPct val="10000"/>
              </a:spcAft>
              <a:buSzPct val="70000"/>
              <a:buFont typeface="Wingdings" panose="05000000000000000000" pitchFamily="2" charset="2"/>
              <a:buChar char="§"/>
            </a:pPr>
            <a:r>
              <a:rPr lang="en-US" altLang="en-US" sz="2400" b="1">
                <a:solidFill>
                  <a:schemeClr val="tx2"/>
                </a:solidFill>
              </a:rPr>
              <a:t>Hospital admissions </a:t>
            </a:r>
          </a:p>
          <a:p>
            <a:pPr lvl="1">
              <a:spcAft>
                <a:spcPct val="10000"/>
              </a:spcAft>
              <a:buSzPct val="70000"/>
              <a:buFont typeface="Wingdings" panose="05000000000000000000" pitchFamily="2" charset="2"/>
              <a:buChar char="§"/>
            </a:pPr>
            <a:r>
              <a:rPr lang="en-US" altLang="en-US" sz="2400" b="1">
                <a:solidFill>
                  <a:schemeClr val="tx2"/>
                </a:solidFill>
              </a:rPr>
              <a:t>Doctor and emergency room visits </a:t>
            </a:r>
          </a:p>
          <a:p>
            <a:pPr lvl="1">
              <a:spcAft>
                <a:spcPct val="10000"/>
              </a:spcAft>
              <a:buSzPct val="70000"/>
              <a:buFont typeface="Wingdings" panose="05000000000000000000" pitchFamily="2" charset="2"/>
              <a:buChar char="§"/>
            </a:pPr>
            <a:r>
              <a:rPr lang="en-US" altLang="en-US" sz="2400" b="1">
                <a:solidFill>
                  <a:schemeClr val="tx2"/>
                </a:solidFill>
              </a:rPr>
              <a:t>Medication use</a:t>
            </a:r>
            <a:endParaRPr lang="en-US" altLang="en-US" sz="2400">
              <a:solidFill>
                <a:schemeClr val="tx2"/>
              </a:solidFill>
            </a:endParaRPr>
          </a:p>
          <a:p>
            <a:pPr lvl="1">
              <a:spcAft>
                <a:spcPct val="20000"/>
              </a:spcAft>
              <a:buSzPct val="70000"/>
              <a:buFont typeface="Wingdings" panose="05000000000000000000" pitchFamily="2" charset="2"/>
              <a:buChar char="§"/>
            </a:pPr>
            <a:r>
              <a:rPr lang="en-US" altLang="en-US" sz="2400" b="1">
                <a:solidFill>
                  <a:schemeClr val="tx2"/>
                </a:solidFill>
              </a:rPr>
              <a:t>Absences from work or school</a:t>
            </a:r>
            <a:endParaRPr lang="en-US" altLang="en-US" sz="2400">
              <a:solidFill>
                <a:schemeClr val="tx2"/>
              </a:solidFill>
            </a:endParaRPr>
          </a:p>
          <a:p>
            <a:pPr>
              <a:spcBef>
                <a:spcPct val="20000"/>
              </a:spcBef>
              <a:spcAft>
                <a:spcPct val="40000"/>
              </a:spcAft>
              <a:buFontTx/>
              <a:buChar char="•"/>
            </a:pPr>
            <a:r>
              <a:rPr lang="en-US" altLang="en-US" sz="2400" b="1"/>
              <a:t>Particulate matter is linked to significant public health risks – </a:t>
            </a:r>
            <a:r>
              <a:rPr lang="en-US" altLang="en-US" sz="2400"/>
              <a:t>including </a:t>
            </a:r>
            <a:r>
              <a:rPr lang="en-US" altLang="en-US" sz="2400" b="1">
                <a:solidFill>
                  <a:schemeClr val="tx2"/>
                </a:solidFill>
              </a:rPr>
              <a:t>premature death</a:t>
            </a:r>
            <a:r>
              <a:rPr lang="en-US" altLang="en-US" sz="2400" b="1"/>
              <a:t> </a:t>
            </a:r>
            <a:r>
              <a:rPr lang="en-US" altLang="en-US" sz="2400"/>
              <a:t>from heart and lung disease.</a:t>
            </a:r>
          </a:p>
          <a:p>
            <a:pPr>
              <a:spcAft>
                <a:spcPct val="40000"/>
              </a:spcAft>
              <a:buSzPct val="70000"/>
              <a:buFont typeface="Wingdings" panose="05000000000000000000" pitchFamily="2" charset="2"/>
              <a:buNone/>
            </a:pPr>
            <a:endParaRPr lang="en-US" altLang="en-US" sz="2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5A9556DB-93A2-4467-A55C-F1F2D3801FA8}"/>
              </a:ext>
            </a:extLst>
          </p:cNvPr>
          <p:cNvSpPr>
            <a:spLocks noGrp="1" noChangeArrowheads="1"/>
          </p:cNvSpPr>
          <p:nvPr>
            <p:ph type="title"/>
          </p:nvPr>
        </p:nvSpPr>
        <p:spPr>
          <a:xfrm>
            <a:off x="0" y="76200"/>
            <a:ext cx="9067800" cy="1143000"/>
          </a:xfrm>
        </p:spPr>
        <p:txBody>
          <a:bodyPr/>
          <a:lstStyle/>
          <a:p>
            <a:pPr defTabSz="914400" eaLnBrk="1" hangingPunct="1">
              <a:defRPr/>
            </a:pPr>
            <a:r>
              <a:rPr lang="en-US" sz="3600">
                <a:effectLst>
                  <a:outerShdw blurRad="38100" dist="38100" dir="2700000" algn="tl">
                    <a:srgbClr val="000000"/>
                  </a:outerShdw>
                </a:effectLst>
                <a:latin typeface="Arial" charset="0"/>
              </a:rPr>
              <a:t>PM Can Cause Effects in Healthy People</a:t>
            </a:r>
          </a:p>
        </p:txBody>
      </p:sp>
      <p:grpSp>
        <p:nvGrpSpPr>
          <p:cNvPr id="29699" name="Group 3">
            <a:extLst>
              <a:ext uri="{FF2B5EF4-FFF2-40B4-BE49-F238E27FC236}">
                <a16:creationId xmlns:a16="http://schemas.microsoft.com/office/drawing/2014/main" id="{EDD8FC79-8BDC-45AE-9213-B28DEA196531}"/>
              </a:ext>
            </a:extLst>
          </p:cNvPr>
          <p:cNvGrpSpPr>
            <a:grpSpLocks/>
          </p:cNvGrpSpPr>
          <p:nvPr/>
        </p:nvGrpSpPr>
        <p:grpSpPr bwMode="auto">
          <a:xfrm>
            <a:off x="5076825" y="3562350"/>
            <a:ext cx="3589338" cy="2441575"/>
            <a:chOff x="3198" y="2244"/>
            <a:chExt cx="2261" cy="1538"/>
          </a:xfrm>
        </p:grpSpPr>
        <p:grpSp>
          <p:nvGrpSpPr>
            <p:cNvPr id="29767" name="Group 4">
              <a:extLst>
                <a:ext uri="{FF2B5EF4-FFF2-40B4-BE49-F238E27FC236}">
                  <a16:creationId xmlns:a16="http://schemas.microsoft.com/office/drawing/2014/main" id="{EA3BDB44-5B47-46F2-B59A-586F91746953}"/>
                </a:ext>
              </a:extLst>
            </p:cNvPr>
            <p:cNvGrpSpPr>
              <a:grpSpLocks/>
            </p:cNvGrpSpPr>
            <p:nvPr/>
          </p:nvGrpSpPr>
          <p:grpSpPr bwMode="auto">
            <a:xfrm>
              <a:off x="4902" y="2591"/>
              <a:ext cx="504" cy="1036"/>
              <a:chOff x="3461" y="2074"/>
              <a:chExt cx="740" cy="1432"/>
            </a:xfrm>
          </p:grpSpPr>
          <p:sp>
            <p:nvSpPr>
              <p:cNvPr id="29896" name="Rectangle 5">
                <a:extLst>
                  <a:ext uri="{FF2B5EF4-FFF2-40B4-BE49-F238E27FC236}">
                    <a16:creationId xmlns:a16="http://schemas.microsoft.com/office/drawing/2014/main" id="{2ECD1680-3E0E-45B1-A0D1-2F3D46ADDB32}"/>
                  </a:ext>
                </a:extLst>
              </p:cNvPr>
              <p:cNvSpPr>
                <a:spLocks noChangeArrowheads="1"/>
              </p:cNvSpPr>
              <p:nvPr/>
            </p:nvSpPr>
            <p:spPr bwMode="auto">
              <a:xfrm>
                <a:off x="3620" y="2472"/>
                <a:ext cx="104" cy="1033"/>
              </a:xfrm>
              <a:prstGeom prst="rect">
                <a:avLst/>
              </a:prstGeom>
              <a:solidFill>
                <a:srgbClr val="FFFF0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897" name="Line 6">
                <a:extLst>
                  <a:ext uri="{FF2B5EF4-FFF2-40B4-BE49-F238E27FC236}">
                    <a16:creationId xmlns:a16="http://schemas.microsoft.com/office/drawing/2014/main" id="{95261837-D0DD-45FA-BBD6-D8B92E19C4CA}"/>
                  </a:ext>
                </a:extLst>
              </p:cNvPr>
              <p:cNvSpPr>
                <a:spLocks noChangeShapeType="1"/>
              </p:cNvSpPr>
              <p:nvPr/>
            </p:nvSpPr>
            <p:spPr bwMode="auto">
              <a:xfrm flipV="1">
                <a:off x="3620" y="2472"/>
                <a:ext cx="1" cy="1033"/>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98" name="Line 7">
                <a:extLst>
                  <a:ext uri="{FF2B5EF4-FFF2-40B4-BE49-F238E27FC236}">
                    <a16:creationId xmlns:a16="http://schemas.microsoft.com/office/drawing/2014/main" id="{952E8702-DE1C-4C66-8314-3BB952E8592D}"/>
                  </a:ext>
                </a:extLst>
              </p:cNvPr>
              <p:cNvSpPr>
                <a:spLocks noChangeShapeType="1"/>
              </p:cNvSpPr>
              <p:nvPr/>
            </p:nvSpPr>
            <p:spPr bwMode="auto">
              <a:xfrm>
                <a:off x="3620" y="2472"/>
                <a:ext cx="1" cy="1033"/>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99" name="Line 8">
                <a:extLst>
                  <a:ext uri="{FF2B5EF4-FFF2-40B4-BE49-F238E27FC236}">
                    <a16:creationId xmlns:a16="http://schemas.microsoft.com/office/drawing/2014/main" id="{7E76A1E8-DFFC-446D-BD95-CAD1686A85DF}"/>
                  </a:ext>
                </a:extLst>
              </p:cNvPr>
              <p:cNvSpPr>
                <a:spLocks noChangeShapeType="1"/>
              </p:cNvSpPr>
              <p:nvPr/>
            </p:nvSpPr>
            <p:spPr bwMode="auto">
              <a:xfrm>
                <a:off x="3620" y="2472"/>
                <a:ext cx="104"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00" name="Line 9">
                <a:extLst>
                  <a:ext uri="{FF2B5EF4-FFF2-40B4-BE49-F238E27FC236}">
                    <a16:creationId xmlns:a16="http://schemas.microsoft.com/office/drawing/2014/main" id="{586C10C8-9119-4F18-A555-173011D50E76}"/>
                  </a:ext>
                </a:extLst>
              </p:cNvPr>
              <p:cNvSpPr>
                <a:spLocks noChangeShapeType="1"/>
              </p:cNvSpPr>
              <p:nvPr/>
            </p:nvSpPr>
            <p:spPr bwMode="auto">
              <a:xfrm flipH="1">
                <a:off x="3620" y="2472"/>
                <a:ext cx="104"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01" name="Line 10">
                <a:extLst>
                  <a:ext uri="{FF2B5EF4-FFF2-40B4-BE49-F238E27FC236}">
                    <a16:creationId xmlns:a16="http://schemas.microsoft.com/office/drawing/2014/main" id="{CC19EE61-717A-4CFD-9107-6179D0F1A9B8}"/>
                  </a:ext>
                </a:extLst>
              </p:cNvPr>
              <p:cNvSpPr>
                <a:spLocks noChangeShapeType="1"/>
              </p:cNvSpPr>
              <p:nvPr/>
            </p:nvSpPr>
            <p:spPr bwMode="auto">
              <a:xfrm flipV="1">
                <a:off x="3724" y="2472"/>
                <a:ext cx="1" cy="1033"/>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02" name="Line 11">
                <a:extLst>
                  <a:ext uri="{FF2B5EF4-FFF2-40B4-BE49-F238E27FC236}">
                    <a16:creationId xmlns:a16="http://schemas.microsoft.com/office/drawing/2014/main" id="{D37CA723-60E0-4F1B-B9B2-3795BBD69A6C}"/>
                  </a:ext>
                </a:extLst>
              </p:cNvPr>
              <p:cNvSpPr>
                <a:spLocks noChangeShapeType="1"/>
              </p:cNvSpPr>
              <p:nvPr/>
            </p:nvSpPr>
            <p:spPr bwMode="auto">
              <a:xfrm>
                <a:off x="3724" y="2472"/>
                <a:ext cx="1" cy="1033"/>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03" name="Line 12">
                <a:extLst>
                  <a:ext uri="{FF2B5EF4-FFF2-40B4-BE49-F238E27FC236}">
                    <a16:creationId xmlns:a16="http://schemas.microsoft.com/office/drawing/2014/main" id="{F7508E31-5892-41D0-BD0D-99EF95028EB2}"/>
                  </a:ext>
                </a:extLst>
              </p:cNvPr>
              <p:cNvSpPr>
                <a:spLocks noChangeShapeType="1"/>
              </p:cNvSpPr>
              <p:nvPr/>
            </p:nvSpPr>
            <p:spPr bwMode="auto">
              <a:xfrm>
                <a:off x="3620" y="3505"/>
                <a:ext cx="104"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04" name="Line 13">
                <a:extLst>
                  <a:ext uri="{FF2B5EF4-FFF2-40B4-BE49-F238E27FC236}">
                    <a16:creationId xmlns:a16="http://schemas.microsoft.com/office/drawing/2014/main" id="{7505376B-3F02-47A4-AB5B-2574397FB8D3}"/>
                  </a:ext>
                </a:extLst>
              </p:cNvPr>
              <p:cNvSpPr>
                <a:spLocks noChangeShapeType="1"/>
              </p:cNvSpPr>
              <p:nvPr/>
            </p:nvSpPr>
            <p:spPr bwMode="auto">
              <a:xfrm flipH="1">
                <a:off x="3620" y="3505"/>
                <a:ext cx="104"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05" name="Line 14">
                <a:extLst>
                  <a:ext uri="{FF2B5EF4-FFF2-40B4-BE49-F238E27FC236}">
                    <a16:creationId xmlns:a16="http://schemas.microsoft.com/office/drawing/2014/main" id="{2A86D580-A750-44AE-8B98-68C0C55B7606}"/>
                  </a:ext>
                </a:extLst>
              </p:cNvPr>
              <p:cNvSpPr>
                <a:spLocks noChangeShapeType="1"/>
              </p:cNvSpPr>
              <p:nvPr/>
            </p:nvSpPr>
            <p:spPr bwMode="auto">
              <a:xfrm>
                <a:off x="3646" y="2216"/>
                <a:ext cx="54"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06" name="Line 15">
                <a:extLst>
                  <a:ext uri="{FF2B5EF4-FFF2-40B4-BE49-F238E27FC236}">
                    <a16:creationId xmlns:a16="http://schemas.microsoft.com/office/drawing/2014/main" id="{82B5E7E2-EFAC-47A6-8084-844B8E876EB9}"/>
                  </a:ext>
                </a:extLst>
              </p:cNvPr>
              <p:cNvSpPr>
                <a:spLocks noChangeShapeType="1"/>
              </p:cNvSpPr>
              <p:nvPr/>
            </p:nvSpPr>
            <p:spPr bwMode="auto">
              <a:xfrm>
                <a:off x="3672" y="2216"/>
                <a:ext cx="1" cy="256"/>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07" name="Rectangle 16">
                <a:extLst>
                  <a:ext uri="{FF2B5EF4-FFF2-40B4-BE49-F238E27FC236}">
                    <a16:creationId xmlns:a16="http://schemas.microsoft.com/office/drawing/2014/main" id="{A29D00E3-4EDC-4CB8-8B06-A6AB810F9918}"/>
                  </a:ext>
                </a:extLst>
              </p:cNvPr>
              <p:cNvSpPr>
                <a:spLocks noChangeArrowheads="1"/>
              </p:cNvSpPr>
              <p:nvPr/>
            </p:nvSpPr>
            <p:spPr bwMode="auto">
              <a:xfrm>
                <a:off x="4095" y="3009"/>
                <a:ext cx="105" cy="496"/>
              </a:xfrm>
              <a:prstGeom prst="rect">
                <a:avLst/>
              </a:prstGeom>
              <a:solidFill>
                <a:srgbClr val="FFFF0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908" name="Line 17">
                <a:extLst>
                  <a:ext uri="{FF2B5EF4-FFF2-40B4-BE49-F238E27FC236}">
                    <a16:creationId xmlns:a16="http://schemas.microsoft.com/office/drawing/2014/main" id="{D06941D3-F1AC-44B0-B60B-EB5F55678CB7}"/>
                  </a:ext>
                </a:extLst>
              </p:cNvPr>
              <p:cNvSpPr>
                <a:spLocks noChangeShapeType="1"/>
              </p:cNvSpPr>
              <p:nvPr/>
            </p:nvSpPr>
            <p:spPr bwMode="auto">
              <a:xfrm flipV="1">
                <a:off x="4095" y="3009"/>
                <a:ext cx="1" cy="496"/>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09" name="Line 18">
                <a:extLst>
                  <a:ext uri="{FF2B5EF4-FFF2-40B4-BE49-F238E27FC236}">
                    <a16:creationId xmlns:a16="http://schemas.microsoft.com/office/drawing/2014/main" id="{A02160E4-D382-4E18-8DCB-88ACC13D6B79}"/>
                  </a:ext>
                </a:extLst>
              </p:cNvPr>
              <p:cNvSpPr>
                <a:spLocks noChangeShapeType="1"/>
              </p:cNvSpPr>
              <p:nvPr/>
            </p:nvSpPr>
            <p:spPr bwMode="auto">
              <a:xfrm>
                <a:off x="4095" y="3009"/>
                <a:ext cx="1" cy="496"/>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0" name="Line 19">
                <a:extLst>
                  <a:ext uri="{FF2B5EF4-FFF2-40B4-BE49-F238E27FC236}">
                    <a16:creationId xmlns:a16="http://schemas.microsoft.com/office/drawing/2014/main" id="{9F2DA42A-6CFA-4541-9451-AC7F34E1F5C8}"/>
                  </a:ext>
                </a:extLst>
              </p:cNvPr>
              <p:cNvSpPr>
                <a:spLocks noChangeShapeType="1"/>
              </p:cNvSpPr>
              <p:nvPr/>
            </p:nvSpPr>
            <p:spPr bwMode="auto">
              <a:xfrm>
                <a:off x="4095" y="3009"/>
                <a:ext cx="105"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1" name="Line 20">
                <a:extLst>
                  <a:ext uri="{FF2B5EF4-FFF2-40B4-BE49-F238E27FC236}">
                    <a16:creationId xmlns:a16="http://schemas.microsoft.com/office/drawing/2014/main" id="{B27CDB51-840F-4299-8608-15BE8E32F5D8}"/>
                  </a:ext>
                </a:extLst>
              </p:cNvPr>
              <p:cNvSpPr>
                <a:spLocks noChangeShapeType="1"/>
              </p:cNvSpPr>
              <p:nvPr/>
            </p:nvSpPr>
            <p:spPr bwMode="auto">
              <a:xfrm flipH="1">
                <a:off x="4095" y="3009"/>
                <a:ext cx="105"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2" name="Line 21">
                <a:extLst>
                  <a:ext uri="{FF2B5EF4-FFF2-40B4-BE49-F238E27FC236}">
                    <a16:creationId xmlns:a16="http://schemas.microsoft.com/office/drawing/2014/main" id="{15D8527C-74E1-4326-8E45-8B80FB954BFA}"/>
                  </a:ext>
                </a:extLst>
              </p:cNvPr>
              <p:cNvSpPr>
                <a:spLocks noChangeShapeType="1"/>
              </p:cNvSpPr>
              <p:nvPr/>
            </p:nvSpPr>
            <p:spPr bwMode="auto">
              <a:xfrm flipV="1">
                <a:off x="4200" y="3009"/>
                <a:ext cx="1" cy="496"/>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3" name="Line 22">
                <a:extLst>
                  <a:ext uri="{FF2B5EF4-FFF2-40B4-BE49-F238E27FC236}">
                    <a16:creationId xmlns:a16="http://schemas.microsoft.com/office/drawing/2014/main" id="{8C79C600-8DE7-4FFD-AFF0-21540F848A8A}"/>
                  </a:ext>
                </a:extLst>
              </p:cNvPr>
              <p:cNvSpPr>
                <a:spLocks noChangeShapeType="1"/>
              </p:cNvSpPr>
              <p:nvPr/>
            </p:nvSpPr>
            <p:spPr bwMode="auto">
              <a:xfrm>
                <a:off x="4200" y="3009"/>
                <a:ext cx="1" cy="496"/>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4" name="Line 23">
                <a:extLst>
                  <a:ext uri="{FF2B5EF4-FFF2-40B4-BE49-F238E27FC236}">
                    <a16:creationId xmlns:a16="http://schemas.microsoft.com/office/drawing/2014/main" id="{BEF2C23E-231C-44F6-8E77-847BAC11ADB5}"/>
                  </a:ext>
                </a:extLst>
              </p:cNvPr>
              <p:cNvSpPr>
                <a:spLocks noChangeShapeType="1"/>
              </p:cNvSpPr>
              <p:nvPr/>
            </p:nvSpPr>
            <p:spPr bwMode="auto">
              <a:xfrm>
                <a:off x="4095" y="3505"/>
                <a:ext cx="105"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5" name="Line 24">
                <a:extLst>
                  <a:ext uri="{FF2B5EF4-FFF2-40B4-BE49-F238E27FC236}">
                    <a16:creationId xmlns:a16="http://schemas.microsoft.com/office/drawing/2014/main" id="{B9EAC1D7-1B37-4C19-99DC-CA002532B0E1}"/>
                  </a:ext>
                </a:extLst>
              </p:cNvPr>
              <p:cNvSpPr>
                <a:spLocks noChangeShapeType="1"/>
              </p:cNvSpPr>
              <p:nvPr/>
            </p:nvSpPr>
            <p:spPr bwMode="auto">
              <a:xfrm flipH="1">
                <a:off x="4095" y="3505"/>
                <a:ext cx="105"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6" name="Line 25">
                <a:extLst>
                  <a:ext uri="{FF2B5EF4-FFF2-40B4-BE49-F238E27FC236}">
                    <a16:creationId xmlns:a16="http://schemas.microsoft.com/office/drawing/2014/main" id="{6D172BEF-BD70-48FF-B6E4-9C1AAA53C703}"/>
                  </a:ext>
                </a:extLst>
              </p:cNvPr>
              <p:cNvSpPr>
                <a:spLocks noChangeShapeType="1"/>
              </p:cNvSpPr>
              <p:nvPr/>
            </p:nvSpPr>
            <p:spPr bwMode="auto">
              <a:xfrm>
                <a:off x="4121" y="2923"/>
                <a:ext cx="54"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7" name="Line 26">
                <a:extLst>
                  <a:ext uri="{FF2B5EF4-FFF2-40B4-BE49-F238E27FC236}">
                    <a16:creationId xmlns:a16="http://schemas.microsoft.com/office/drawing/2014/main" id="{BBF52433-EAEC-4692-8D9D-F1647222A12F}"/>
                  </a:ext>
                </a:extLst>
              </p:cNvPr>
              <p:cNvSpPr>
                <a:spLocks noChangeShapeType="1"/>
              </p:cNvSpPr>
              <p:nvPr/>
            </p:nvSpPr>
            <p:spPr bwMode="auto">
              <a:xfrm>
                <a:off x="4147" y="2923"/>
                <a:ext cx="1" cy="86"/>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18" name="Rectangle 27">
                <a:extLst>
                  <a:ext uri="{FF2B5EF4-FFF2-40B4-BE49-F238E27FC236}">
                    <a16:creationId xmlns:a16="http://schemas.microsoft.com/office/drawing/2014/main" id="{E303C7F6-3450-44E8-A155-9357D11CFB70}"/>
                  </a:ext>
                </a:extLst>
              </p:cNvPr>
              <p:cNvSpPr>
                <a:spLocks noChangeArrowheads="1"/>
              </p:cNvSpPr>
              <p:nvPr/>
            </p:nvSpPr>
            <p:spPr bwMode="auto">
              <a:xfrm>
                <a:off x="3461" y="2313"/>
                <a:ext cx="105" cy="1192"/>
              </a:xfrm>
              <a:prstGeom prst="rect">
                <a:avLst/>
              </a:prstGeom>
              <a:solidFill>
                <a:srgbClr val="00C0C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919" name="Line 28">
                <a:extLst>
                  <a:ext uri="{FF2B5EF4-FFF2-40B4-BE49-F238E27FC236}">
                    <a16:creationId xmlns:a16="http://schemas.microsoft.com/office/drawing/2014/main" id="{5486ECF0-318F-47D1-A32A-22853D030E67}"/>
                  </a:ext>
                </a:extLst>
              </p:cNvPr>
              <p:cNvSpPr>
                <a:spLocks noChangeShapeType="1"/>
              </p:cNvSpPr>
              <p:nvPr/>
            </p:nvSpPr>
            <p:spPr bwMode="auto">
              <a:xfrm flipV="1">
                <a:off x="3461" y="2313"/>
                <a:ext cx="1" cy="1192"/>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0" name="Line 29">
                <a:extLst>
                  <a:ext uri="{FF2B5EF4-FFF2-40B4-BE49-F238E27FC236}">
                    <a16:creationId xmlns:a16="http://schemas.microsoft.com/office/drawing/2014/main" id="{ABB9ABE3-72EB-47AD-94E5-0D25396EF789}"/>
                  </a:ext>
                </a:extLst>
              </p:cNvPr>
              <p:cNvSpPr>
                <a:spLocks noChangeShapeType="1"/>
              </p:cNvSpPr>
              <p:nvPr/>
            </p:nvSpPr>
            <p:spPr bwMode="auto">
              <a:xfrm>
                <a:off x="3461" y="2313"/>
                <a:ext cx="1" cy="1192"/>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1" name="Line 30">
                <a:extLst>
                  <a:ext uri="{FF2B5EF4-FFF2-40B4-BE49-F238E27FC236}">
                    <a16:creationId xmlns:a16="http://schemas.microsoft.com/office/drawing/2014/main" id="{EFA55227-CA82-417B-A19E-F930F8EC3C55}"/>
                  </a:ext>
                </a:extLst>
              </p:cNvPr>
              <p:cNvSpPr>
                <a:spLocks noChangeShapeType="1"/>
              </p:cNvSpPr>
              <p:nvPr/>
            </p:nvSpPr>
            <p:spPr bwMode="auto">
              <a:xfrm>
                <a:off x="3461" y="2313"/>
                <a:ext cx="105"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2" name="Line 31">
                <a:extLst>
                  <a:ext uri="{FF2B5EF4-FFF2-40B4-BE49-F238E27FC236}">
                    <a16:creationId xmlns:a16="http://schemas.microsoft.com/office/drawing/2014/main" id="{6E1ED52E-765D-41ED-B75B-BB498071F8BD}"/>
                  </a:ext>
                </a:extLst>
              </p:cNvPr>
              <p:cNvSpPr>
                <a:spLocks noChangeShapeType="1"/>
              </p:cNvSpPr>
              <p:nvPr/>
            </p:nvSpPr>
            <p:spPr bwMode="auto">
              <a:xfrm flipH="1">
                <a:off x="3461" y="2313"/>
                <a:ext cx="105"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3" name="Line 32">
                <a:extLst>
                  <a:ext uri="{FF2B5EF4-FFF2-40B4-BE49-F238E27FC236}">
                    <a16:creationId xmlns:a16="http://schemas.microsoft.com/office/drawing/2014/main" id="{21E58220-7A68-4A41-AA59-A997040F79DA}"/>
                  </a:ext>
                </a:extLst>
              </p:cNvPr>
              <p:cNvSpPr>
                <a:spLocks noChangeShapeType="1"/>
              </p:cNvSpPr>
              <p:nvPr/>
            </p:nvSpPr>
            <p:spPr bwMode="auto">
              <a:xfrm flipV="1">
                <a:off x="3566" y="2313"/>
                <a:ext cx="1" cy="1192"/>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4" name="Line 33">
                <a:extLst>
                  <a:ext uri="{FF2B5EF4-FFF2-40B4-BE49-F238E27FC236}">
                    <a16:creationId xmlns:a16="http://schemas.microsoft.com/office/drawing/2014/main" id="{25012621-D50B-4BF3-BCEC-611C8949295A}"/>
                  </a:ext>
                </a:extLst>
              </p:cNvPr>
              <p:cNvSpPr>
                <a:spLocks noChangeShapeType="1"/>
              </p:cNvSpPr>
              <p:nvPr/>
            </p:nvSpPr>
            <p:spPr bwMode="auto">
              <a:xfrm>
                <a:off x="3566" y="2313"/>
                <a:ext cx="1" cy="1192"/>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5" name="Line 34">
                <a:extLst>
                  <a:ext uri="{FF2B5EF4-FFF2-40B4-BE49-F238E27FC236}">
                    <a16:creationId xmlns:a16="http://schemas.microsoft.com/office/drawing/2014/main" id="{775FC0DB-F125-4B82-BD1B-B47DDF44DC72}"/>
                  </a:ext>
                </a:extLst>
              </p:cNvPr>
              <p:cNvSpPr>
                <a:spLocks noChangeShapeType="1"/>
              </p:cNvSpPr>
              <p:nvPr/>
            </p:nvSpPr>
            <p:spPr bwMode="auto">
              <a:xfrm>
                <a:off x="3461" y="3505"/>
                <a:ext cx="105"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6" name="Line 35">
                <a:extLst>
                  <a:ext uri="{FF2B5EF4-FFF2-40B4-BE49-F238E27FC236}">
                    <a16:creationId xmlns:a16="http://schemas.microsoft.com/office/drawing/2014/main" id="{8F579797-2B40-4FCF-A703-34C5AF7CB1BC}"/>
                  </a:ext>
                </a:extLst>
              </p:cNvPr>
              <p:cNvSpPr>
                <a:spLocks noChangeShapeType="1"/>
              </p:cNvSpPr>
              <p:nvPr/>
            </p:nvSpPr>
            <p:spPr bwMode="auto">
              <a:xfrm flipH="1">
                <a:off x="3461" y="3505"/>
                <a:ext cx="105"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7" name="Line 36">
                <a:extLst>
                  <a:ext uri="{FF2B5EF4-FFF2-40B4-BE49-F238E27FC236}">
                    <a16:creationId xmlns:a16="http://schemas.microsoft.com/office/drawing/2014/main" id="{2C7A844F-2959-45B2-9BE3-258F44261E58}"/>
                  </a:ext>
                </a:extLst>
              </p:cNvPr>
              <p:cNvSpPr>
                <a:spLocks noChangeShapeType="1"/>
              </p:cNvSpPr>
              <p:nvPr/>
            </p:nvSpPr>
            <p:spPr bwMode="auto">
              <a:xfrm>
                <a:off x="3488" y="2074"/>
                <a:ext cx="53"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8" name="Line 37">
                <a:extLst>
                  <a:ext uri="{FF2B5EF4-FFF2-40B4-BE49-F238E27FC236}">
                    <a16:creationId xmlns:a16="http://schemas.microsoft.com/office/drawing/2014/main" id="{42369EEE-963C-46AE-9E5E-DC60432F4CCA}"/>
                  </a:ext>
                </a:extLst>
              </p:cNvPr>
              <p:cNvSpPr>
                <a:spLocks noChangeShapeType="1"/>
              </p:cNvSpPr>
              <p:nvPr/>
            </p:nvSpPr>
            <p:spPr bwMode="auto">
              <a:xfrm>
                <a:off x="3514" y="2074"/>
                <a:ext cx="1" cy="239"/>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29" name="Rectangle 38">
                <a:extLst>
                  <a:ext uri="{FF2B5EF4-FFF2-40B4-BE49-F238E27FC236}">
                    <a16:creationId xmlns:a16="http://schemas.microsoft.com/office/drawing/2014/main" id="{4DD9D1B5-F2DD-44A9-A300-B721EFBA2D91}"/>
                  </a:ext>
                </a:extLst>
              </p:cNvPr>
              <p:cNvSpPr>
                <a:spLocks noChangeArrowheads="1"/>
              </p:cNvSpPr>
              <p:nvPr/>
            </p:nvSpPr>
            <p:spPr bwMode="auto">
              <a:xfrm>
                <a:off x="3937" y="2978"/>
                <a:ext cx="104" cy="527"/>
              </a:xfrm>
              <a:prstGeom prst="rect">
                <a:avLst/>
              </a:prstGeom>
              <a:solidFill>
                <a:srgbClr val="00C0C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930" name="Line 39">
                <a:extLst>
                  <a:ext uri="{FF2B5EF4-FFF2-40B4-BE49-F238E27FC236}">
                    <a16:creationId xmlns:a16="http://schemas.microsoft.com/office/drawing/2014/main" id="{AED119C5-89DD-4C9A-858C-79DF075561F6}"/>
                  </a:ext>
                </a:extLst>
              </p:cNvPr>
              <p:cNvSpPr>
                <a:spLocks noChangeShapeType="1"/>
              </p:cNvSpPr>
              <p:nvPr/>
            </p:nvSpPr>
            <p:spPr bwMode="auto">
              <a:xfrm flipV="1">
                <a:off x="3937" y="2978"/>
                <a:ext cx="1" cy="527"/>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1" name="Line 40">
                <a:extLst>
                  <a:ext uri="{FF2B5EF4-FFF2-40B4-BE49-F238E27FC236}">
                    <a16:creationId xmlns:a16="http://schemas.microsoft.com/office/drawing/2014/main" id="{26B30E94-ACF9-48BC-B87F-8D689E332D17}"/>
                  </a:ext>
                </a:extLst>
              </p:cNvPr>
              <p:cNvSpPr>
                <a:spLocks noChangeShapeType="1"/>
              </p:cNvSpPr>
              <p:nvPr/>
            </p:nvSpPr>
            <p:spPr bwMode="auto">
              <a:xfrm>
                <a:off x="3937" y="2978"/>
                <a:ext cx="1" cy="527"/>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2" name="Line 41">
                <a:extLst>
                  <a:ext uri="{FF2B5EF4-FFF2-40B4-BE49-F238E27FC236}">
                    <a16:creationId xmlns:a16="http://schemas.microsoft.com/office/drawing/2014/main" id="{123C4BD7-E5DE-4315-A4C6-7F3EA83AF1FF}"/>
                  </a:ext>
                </a:extLst>
              </p:cNvPr>
              <p:cNvSpPr>
                <a:spLocks noChangeShapeType="1"/>
              </p:cNvSpPr>
              <p:nvPr/>
            </p:nvSpPr>
            <p:spPr bwMode="auto">
              <a:xfrm>
                <a:off x="3937" y="2978"/>
                <a:ext cx="104"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3" name="Line 42">
                <a:extLst>
                  <a:ext uri="{FF2B5EF4-FFF2-40B4-BE49-F238E27FC236}">
                    <a16:creationId xmlns:a16="http://schemas.microsoft.com/office/drawing/2014/main" id="{1E4F0E06-FE2E-46D8-A03E-CDB20F8DD9C8}"/>
                  </a:ext>
                </a:extLst>
              </p:cNvPr>
              <p:cNvSpPr>
                <a:spLocks noChangeShapeType="1"/>
              </p:cNvSpPr>
              <p:nvPr/>
            </p:nvSpPr>
            <p:spPr bwMode="auto">
              <a:xfrm flipH="1">
                <a:off x="3937" y="2978"/>
                <a:ext cx="104"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4" name="Line 43">
                <a:extLst>
                  <a:ext uri="{FF2B5EF4-FFF2-40B4-BE49-F238E27FC236}">
                    <a16:creationId xmlns:a16="http://schemas.microsoft.com/office/drawing/2014/main" id="{E39960A2-66E5-470B-84D8-AF77F73C155D}"/>
                  </a:ext>
                </a:extLst>
              </p:cNvPr>
              <p:cNvSpPr>
                <a:spLocks noChangeShapeType="1"/>
              </p:cNvSpPr>
              <p:nvPr/>
            </p:nvSpPr>
            <p:spPr bwMode="auto">
              <a:xfrm flipV="1">
                <a:off x="4041" y="2978"/>
                <a:ext cx="1" cy="527"/>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5" name="Line 44">
                <a:extLst>
                  <a:ext uri="{FF2B5EF4-FFF2-40B4-BE49-F238E27FC236}">
                    <a16:creationId xmlns:a16="http://schemas.microsoft.com/office/drawing/2014/main" id="{4F4B0FA7-E896-4AD4-826D-9B5E79ED765B}"/>
                  </a:ext>
                </a:extLst>
              </p:cNvPr>
              <p:cNvSpPr>
                <a:spLocks noChangeShapeType="1"/>
              </p:cNvSpPr>
              <p:nvPr/>
            </p:nvSpPr>
            <p:spPr bwMode="auto">
              <a:xfrm>
                <a:off x="4041" y="2978"/>
                <a:ext cx="1" cy="527"/>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6" name="Line 45">
                <a:extLst>
                  <a:ext uri="{FF2B5EF4-FFF2-40B4-BE49-F238E27FC236}">
                    <a16:creationId xmlns:a16="http://schemas.microsoft.com/office/drawing/2014/main" id="{24E26A15-8B88-4C37-A695-A4B532856AA2}"/>
                  </a:ext>
                </a:extLst>
              </p:cNvPr>
              <p:cNvSpPr>
                <a:spLocks noChangeShapeType="1"/>
              </p:cNvSpPr>
              <p:nvPr/>
            </p:nvSpPr>
            <p:spPr bwMode="auto">
              <a:xfrm>
                <a:off x="3937" y="3505"/>
                <a:ext cx="104"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7" name="Line 46">
                <a:extLst>
                  <a:ext uri="{FF2B5EF4-FFF2-40B4-BE49-F238E27FC236}">
                    <a16:creationId xmlns:a16="http://schemas.microsoft.com/office/drawing/2014/main" id="{1C5B2ACC-B8BA-43FE-AD8A-A2951E20DBE9}"/>
                  </a:ext>
                </a:extLst>
              </p:cNvPr>
              <p:cNvSpPr>
                <a:spLocks noChangeShapeType="1"/>
              </p:cNvSpPr>
              <p:nvPr/>
            </p:nvSpPr>
            <p:spPr bwMode="auto">
              <a:xfrm flipH="1">
                <a:off x="3937" y="3505"/>
                <a:ext cx="104"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8" name="Line 47">
                <a:extLst>
                  <a:ext uri="{FF2B5EF4-FFF2-40B4-BE49-F238E27FC236}">
                    <a16:creationId xmlns:a16="http://schemas.microsoft.com/office/drawing/2014/main" id="{630A0C20-D0B9-44E5-849D-89B5C6EF5AD2}"/>
                  </a:ext>
                </a:extLst>
              </p:cNvPr>
              <p:cNvSpPr>
                <a:spLocks noChangeShapeType="1"/>
              </p:cNvSpPr>
              <p:nvPr/>
            </p:nvSpPr>
            <p:spPr bwMode="auto">
              <a:xfrm>
                <a:off x="3963" y="2873"/>
                <a:ext cx="54"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939" name="Line 48">
                <a:extLst>
                  <a:ext uri="{FF2B5EF4-FFF2-40B4-BE49-F238E27FC236}">
                    <a16:creationId xmlns:a16="http://schemas.microsoft.com/office/drawing/2014/main" id="{D9C9CA9B-1158-4924-950C-FCA2DFD3EA30}"/>
                  </a:ext>
                </a:extLst>
              </p:cNvPr>
              <p:cNvSpPr>
                <a:spLocks noChangeShapeType="1"/>
              </p:cNvSpPr>
              <p:nvPr/>
            </p:nvSpPr>
            <p:spPr bwMode="auto">
              <a:xfrm>
                <a:off x="3989" y="2873"/>
                <a:ext cx="1" cy="105"/>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9768" name="Rectangle 49">
              <a:extLst>
                <a:ext uri="{FF2B5EF4-FFF2-40B4-BE49-F238E27FC236}">
                  <a16:creationId xmlns:a16="http://schemas.microsoft.com/office/drawing/2014/main" id="{EE55B3E3-C20B-4257-814A-A8522C30ED00}"/>
                </a:ext>
              </a:extLst>
            </p:cNvPr>
            <p:cNvSpPr>
              <a:spLocks noChangeArrowheads="1"/>
            </p:cNvSpPr>
            <p:nvPr/>
          </p:nvSpPr>
          <p:spPr bwMode="auto">
            <a:xfrm>
              <a:off x="3760" y="3195"/>
              <a:ext cx="71" cy="431"/>
            </a:xfrm>
            <a:prstGeom prst="rect">
              <a:avLst/>
            </a:prstGeom>
            <a:solidFill>
              <a:srgbClr val="FFFF0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769" name="Line 50">
              <a:extLst>
                <a:ext uri="{FF2B5EF4-FFF2-40B4-BE49-F238E27FC236}">
                  <a16:creationId xmlns:a16="http://schemas.microsoft.com/office/drawing/2014/main" id="{EF8B85E9-06E8-41EE-9A30-451D5160BFA2}"/>
                </a:ext>
              </a:extLst>
            </p:cNvPr>
            <p:cNvSpPr>
              <a:spLocks noChangeShapeType="1"/>
            </p:cNvSpPr>
            <p:nvPr/>
          </p:nvSpPr>
          <p:spPr bwMode="auto">
            <a:xfrm flipV="1">
              <a:off x="3760" y="3195"/>
              <a:ext cx="1" cy="43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0" name="Line 51">
              <a:extLst>
                <a:ext uri="{FF2B5EF4-FFF2-40B4-BE49-F238E27FC236}">
                  <a16:creationId xmlns:a16="http://schemas.microsoft.com/office/drawing/2014/main" id="{F6EB23CF-7A17-4FFE-AD7B-69C46CB41A70}"/>
                </a:ext>
              </a:extLst>
            </p:cNvPr>
            <p:cNvSpPr>
              <a:spLocks noChangeShapeType="1"/>
            </p:cNvSpPr>
            <p:nvPr/>
          </p:nvSpPr>
          <p:spPr bwMode="auto">
            <a:xfrm>
              <a:off x="3760" y="3195"/>
              <a:ext cx="1" cy="43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1" name="Line 52">
              <a:extLst>
                <a:ext uri="{FF2B5EF4-FFF2-40B4-BE49-F238E27FC236}">
                  <a16:creationId xmlns:a16="http://schemas.microsoft.com/office/drawing/2014/main" id="{7B3EBD86-E8AA-4EC6-9CD3-20C8C4115BF2}"/>
                </a:ext>
              </a:extLst>
            </p:cNvPr>
            <p:cNvSpPr>
              <a:spLocks noChangeShapeType="1"/>
            </p:cNvSpPr>
            <p:nvPr/>
          </p:nvSpPr>
          <p:spPr bwMode="auto">
            <a:xfrm>
              <a:off x="3760" y="3195"/>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2" name="Line 53">
              <a:extLst>
                <a:ext uri="{FF2B5EF4-FFF2-40B4-BE49-F238E27FC236}">
                  <a16:creationId xmlns:a16="http://schemas.microsoft.com/office/drawing/2014/main" id="{F779DB19-FD4E-4B6A-A6DB-97EAA9F93C6B}"/>
                </a:ext>
              </a:extLst>
            </p:cNvPr>
            <p:cNvSpPr>
              <a:spLocks noChangeShapeType="1"/>
            </p:cNvSpPr>
            <p:nvPr/>
          </p:nvSpPr>
          <p:spPr bwMode="auto">
            <a:xfrm flipH="1">
              <a:off x="3760" y="3195"/>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3" name="Line 54">
              <a:extLst>
                <a:ext uri="{FF2B5EF4-FFF2-40B4-BE49-F238E27FC236}">
                  <a16:creationId xmlns:a16="http://schemas.microsoft.com/office/drawing/2014/main" id="{BCECE79B-B1F2-4B6F-970C-81CB4B7D3235}"/>
                </a:ext>
              </a:extLst>
            </p:cNvPr>
            <p:cNvSpPr>
              <a:spLocks noChangeShapeType="1"/>
            </p:cNvSpPr>
            <p:nvPr/>
          </p:nvSpPr>
          <p:spPr bwMode="auto">
            <a:xfrm flipV="1">
              <a:off x="3831" y="3195"/>
              <a:ext cx="0" cy="43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4" name="Line 55">
              <a:extLst>
                <a:ext uri="{FF2B5EF4-FFF2-40B4-BE49-F238E27FC236}">
                  <a16:creationId xmlns:a16="http://schemas.microsoft.com/office/drawing/2014/main" id="{FEA34D8E-ADF2-43CA-96B4-01B6414F7964}"/>
                </a:ext>
              </a:extLst>
            </p:cNvPr>
            <p:cNvSpPr>
              <a:spLocks noChangeShapeType="1"/>
            </p:cNvSpPr>
            <p:nvPr/>
          </p:nvSpPr>
          <p:spPr bwMode="auto">
            <a:xfrm>
              <a:off x="3831" y="3195"/>
              <a:ext cx="0" cy="43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5" name="Line 56">
              <a:extLst>
                <a:ext uri="{FF2B5EF4-FFF2-40B4-BE49-F238E27FC236}">
                  <a16:creationId xmlns:a16="http://schemas.microsoft.com/office/drawing/2014/main" id="{EAA36E88-C832-4921-8B4A-20255A63DC3F}"/>
                </a:ext>
              </a:extLst>
            </p:cNvPr>
            <p:cNvSpPr>
              <a:spLocks noChangeShapeType="1"/>
            </p:cNvSpPr>
            <p:nvPr/>
          </p:nvSpPr>
          <p:spPr bwMode="auto">
            <a:xfrm>
              <a:off x="3760" y="3626"/>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6" name="Line 57">
              <a:extLst>
                <a:ext uri="{FF2B5EF4-FFF2-40B4-BE49-F238E27FC236}">
                  <a16:creationId xmlns:a16="http://schemas.microsoft.com/office/drawing/2014/main" id="{FF0D6056-BCA2-4116-82F0-55CDFEC6DE55}"/>
                </a:ext>
              </a:extLst>
            </p:cNvPr>
            <p:cNvSpPr>
              <a:spLocks noChangeShapeType="1"/>
            </p:cNvSpPr>
            <p:nvPr/>
          </p:nvSpPr>
          <p:spPr bwMode="auto">
            <a:xfrm flipH="1">
              <a:off x="3760" y="3626"/>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7" name="Line 58">
              <a:extLst>
                <a:ext uri="{FF2B5EF4-FFF2-40B4-BE49-F238E27FC236}">
                  <a16:creationId xmlns:a16="http://schemas.microsoft.com/office/drawing/2014/main" id="{E2B173CE-A7F8-424C-A013-A822A3C11695}"/>
                </a:ext>
              </a:extLst>
            </p:cNvPr>
            <p:cNvSpPr>
              <a:spLocks noChangeShapeType="1"/>
            </p:cNvSpPr>
            <p:nvPr/>
          </p:nvSpPr>
          <p:spPr bwMode="auto">
            <a:xfrm>
              <a:off x="3777" y="3152"/>
              <a:ext cx="38"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8" name="Line 59">
              <a:extLst>
                <a:ext uri="{FF2B5EF4-FFF2-40B4-BE49-F238E27FC236}">
                  <a16:creationId xmlns:a16="http://schemas.microsoft.com/office/drawing/2014/main" id="{1DBDF712-1E30-479A-A762-EA7CBE3AD8A2}"/>
                </a:ext>
              </a:extLst>
            </p:cNvPr>
            <p:cNvSpPr>
              <a:spLocks noChangeShapeType="1"/>
            </p:cNvSpPr>
            <p:nvPr/>
          </p:nvSpPr>
          <p:spPr bwMode="auto">
            <a:xfrm>
              <a:off x="3795" y="3152"/>
              <a:ext cx="1" cy="43"/>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9" name="Rectangle 60">
              <a:extLst>
                <a:ext uri="{FF2B5EF4-FFF2-40B4-BE49-F238E27FC236}">
                  <a16:creationId xmlns:a16="http://schemas.microsoft.com/office/drawing/2014/main" id="{51538E96-FA53-431D-BC5D-FFD08ED02976}"/>
                </a:ext>
              </a:extLst>
            </p:cNvPr>
            <p:cNvSpPr>
              <a:spLocks noChangeArrowheads="1"/>
            </p:cNvSpPr>
            <p:nvPr/>
          </p:nvSpPr>
          <p:spPr bwMode="auto">
            <a:xfrm>
              <a:off x="4038" y="3495"/>
              <a:ext cx="72" cy="131"/>
            </a:xfrm>
            <a:prstGeom prst="rect">
              <a:avLst/>
            </a:prstGeom>
            <a:solidFill>
              <a:srgbClr val="FFFF0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780" name="Line 61">
              <a:extLst>
                <a:ext uri="{FF2B5EF4-FFF2-40B4-BE49-F238E27FC236}">
                  <a16:creationId xmlns:a16="http://schemas.microsoft.com/office/drawing/2014/main" id="{53D0F640-AAE9-4AC0-A8E7-BDD53C2F3D06}"/>
                </a:ext>
              </a:extLst>
            </p:cNvPr>
            <p:cNvSpPr>
              <a:spLocks noChangeShapeType="1"/>
            </p:cNvSpPr>
            <p:nvPr/>
          </p:nvSpPr>
          <p:spPr bwMode="auto">
            <a:xfrm flipV="1">
              <a:off x="4038" y="3495"/>
              <a:ext cx="1" cy="13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1" name="Line 62">
              <a:extLst>
                <a:ext uri="{FF2B5EF4-FFF2-40B4-BE49-F238E27FC236}">
                  <a16:creationId xmlns:a16="http://schemas.microsoft.com/office/drawing/2014/main" id="{29B53804-1193-408C-A3FA-69F97F8FFDDB}"/>
                </a:ext>
              </a:extLst>
            </p:cNvPr>
            <p:cNvSpPr>
              <a:spLocks noChangeShapeType="1"/>
            </p:cNvSpPr>
            <p:nvPr/>
          </p:nvSpPr>
          <p:spPr bwMode="auto">
            <a:xfrm>
              <a:off x="4038" y="3495"/>
              <a:ext cx="1" cy="13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2" name="Line 63">
              <a:extLst>
                <a:ext uri="{FF2B5EF4-FFF2-40B4-BE49-F238E27FC236}">
                  <a16:creationId xmlns:a16="http://schemas.microsoft.com/office/drawing/2014/main" id="{1EA1B6D7-8B44-4B14-A578-133D54ADA79C}"/>
                </a:ext>
              </a:extLst>
            </p:cNvPr>
            <p:cNvSpPr>
              <a:spLocks noChangeShapeType="1"/>
            </p:cNvSpPr>
            <p:nvPr/>
          </p:nvSpPr>
          <p:spPr bwMode="auto">
            <a:xfrm>
              <a:off x="4038" y="3495"/>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3" name="Line 64">
              <a:extLst>
                <a:ext uri="{FF2B5EF4-FFF2-40B4-BE49-F238E27FC236}">
                  <a16:creationId xmlns:a16="http://schemas.microsoft.com/office/drawing/2014/main" id="{831662F1-AF42-40FE-80EB-596BD9481E69}"/>
                </a:ext>
              </a:extLst>
            </p:cNvPr>
            <p:cNvSpPr>
              <a:spLocks noChangeShapeType="1"/>
            </p:cNvSpPr>
            <p:nvPr/>
          </p:nvSpPr>
          <p:spPr bwMode="auto">
            <a:xfrm flipH="1">
              <a:off x="4038" y="3495"/>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4" name="Line 65">
              <a:extLst>
                <a:ext uri="{FF2B5EF4-FFF2-40B4-BE49-F238E27FC236}">
                  <a16:creationId xmlns:a16="http://schemas.microsoft.com/office/drawing/2014/main" id="{FF4EA035-28C2-4D66-87D4-6C54AEA32548}"/>
                </a:ext>
              </a:extLst>
            </p:cNvPr>
            <p:cNvSpPr>
              <a:spLocks noChangeShapeType="1"/>
            </p:cNvSpPr>
            <p:nvPr/>
          </p:nvSpPr>
          <p:spPr bwMode="auto">
            <a:xfrm flipV="1">
              <a:off x="4110" y="3495"/>
              <a:ext cx="1" cy="13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5" name="Line 66">
              <a:extLst>
                <a:ext uri="{FF2B5EF4-FFF2-40B4-BE49-F238E27FC236}">
                  <a16:creationId xmlns:a16="http://schemas.microsoft.com/office/drawing/2014/main" id="{D50AA3CA-4617-408B-A804-4A2B7CC83F2C}"/>
                </a:ext>
              </a:extLst>
            </p:cNvPr>
            <p:cNvSpPr>
              <a:spLocks noChangeShapeType="1"/>
            </p:cNvSpPr>
            <p:nvPr/>
          </p:nvSpPr>
          <p:spPr bwMode="auto">
            <a:xfrm>
              <a:off x="4110" y="3495"/>
              <a:ext cx="1" cy="13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6" name="Line 67">
              <a:extLst>
                <a:ext uri="{FF2B5EF4-FFF2-40B4-BE49-F238E27FC236}">
                  <a16:creationId xmlns:a16="http://schemas.microsoft.com/office/drawing/2014/main" id="{3FA10343-BD0D-40A2-9FE0-BEF448B0D9F5}"/>
                </a:ext>
              </a:extLst>
            </p:cNvPr>
            <p:cNvSpPr>
              <a:spLocks noChangeShapeType="1"/>
            </p:cNvSpPr>
            <p:nvPr/>
          </p:nvSpPr>
          <p:spPr bwMode="auto">
            <a:xfrm>
              <a:off x="4038" y="3626"/>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7" name="Line 68">
              <a:extLst>
                <a:ext uri="{FF2B5EF4-FFF2-40B4-BE49-F238E27FC236}">
                  <a16:creationId xmlns:a16="http://schemas.microsoft.com/office/drawing/2014/main" id="{01F2E37E-2769-473E-973B-34841A32DE2C}"/>
                </a:ext>
              </a:extLst>
            </p:cNvPr>
            <p:cNvSpPr>
              <a:spLocks noChangeShapeType="1"/>
            </p:cNvSpPr>
            <p:nvPr/>
          </p:nvSpPr>
          <p:spPr bwMode="auto">
            <a:xfrm flipH="1">
              <a:off x="4038" y="3626"/>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8" name="Line 69">
              <a:extLst>
                <a:ext uri="{FF2B5EF4-FFF2-40B4-BE49-F238E27FC236}">
                  <a16:creationId xmlns:a16="http://schemas.microsoft.com/office/drawing/2014/main" id="{179B5828-20FC-4569-987D-A48816FB9612}"/>
                </a:ext>
              </a:extLst>
            </p:cNvPr>
            <p:cNvSpPr>
              <a:spLocks noChangeShapeType="1"/>
            </p:cNvSpPr>
            <p:nvPr/>
          </p:nvSpPr>
          <p:spPr bwMode="auto">
            <a:xfrm>
              <a:off x="4056" y="3414"/>
              <a:ext cx="37"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9" name="Line 70">
              <a:extLst>
                <a:ext uri="{FF2B5EF4-FFF2-40B4-BE49-F238E27FC236}">
                  <a16:creationId xmlns:a16="http://schemas.microsoft.com/office/drawing/2014/main" id="{9FFABA2F-703B-431D-9DD9-6FCFFECD43F4}"/>
                </a:ext>
              </a:extLst>
            </p:cNvPr>
            <p:cNvSpPr>
              <a:spLocks noChangeShapeType="1"/>
            </p:cNvSpPr>
            <p:nvPr/>
          </p:nvSpPr>
          <p:spPr bwMode="auto">
            <a:xfrm>
              <a:off x="4074" y="3414"/>
              <a:ext cx="1" cy="8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0" name="Rectangle 71">
              <a:extLst>
                <a:ext uri="{FF2B5EF4-FFF2-40B4-BE49-F238E27FC236}">
                  <a16:creationId xmlns:a16="http://schemas.microsoft.com/office/drawing/2014/main" id="{F527968A-A6A3-4261-8BF3-03B15FA8EA17}"/>
                </a:ext>
              </a:extLst>
            </p:cNvPr>
            <p:cNvSpPr>
              <a:spLocks noChangeArrowheads="1"/>
            </p:cNvSpPr>
            <p:nvPr/>
          </p:nvSpPr>
          <p:spPr bwMode="auto">
            <a:xfrm>
              <a:off x="3651" y="3138"/>
              <a:ext cx="72" cy="488"/>
            </a:xfrm>
            <a:prstGeom prst="rect">
              <a:avLst/>
            </a:prstGeom>
            <a:solidFill>
              <a:srgbClr val="00C0C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791" name="Line 72">
              <a:extLst>
                <a:ext uri="{FF2B5EF4-FFF2-40B4-BE49-F238E27FC236}">
                  <a16:creationId xmlns:a16="http://schemas.microsoft.com/office/drawing/2014/main" id="{590151BC-DB79-4A93-84AF-7F3009BE9F58}"/>
                </a:ext>
              </a:extLst>
            </p:cNvPr>
            <p:cNvSpPr>
              <a:spLocks noChangeShapeType="1"/>
            </p:cNvSpPr>
            <p:nvPr/>
          </p:nvSpPr>
          <p:spPr bwMode="auto">
            <a:xfrm flipV="1">
              <a:off x="3651" y="3138"/>
              <a:ext cx="1" cy="488"/>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2" name="Line 73">
              <a:extLst>
                <a:ext uri="{FF2B5EF4-FFF2-40B4-BE49-F238E27FC236}">
                  <a16:creationId xmlns:a16="http://schemas.microsoft.com/office/drawing/2014/main" id="{5088C7C5-9132-4C67-A469-86E01F943D48}"/>
                </a:ext>
              </a:extLst>
            </p:cNvPr>
            <p:cNvSpPr>
              <a:spLocks noChangeShapeType="1"/>
            </p:cNvSpPr>
            <p:nvPr/>
          </p:nvSpPr>
          <p:spPr bwMode="auto">
            <a:xfrm>
              <a:off x="3651" y="3138"/>
              <a:ext cx="1" cy="488"/>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3" name="Line 74">
              <a:extLst>
                <a:ext uri="{FF2B5EF4-FFF2-40B4-BE49-F238E27FC236}">
                  <a16:creationId xmlns:a16="http://schemas.microsoft.com/office/drawing/2014/main" id="{3493BB28-CF0A-4A8F-8E19-082FC9B46EE3}"/>
                </a:ext>
              </a:extLst>
            </p:cNvPr>
            <p:cNvSpPr>
              <a:spLocks noChangeShapeType="1"/>
            </p:cNvSpPr>
            <p:nvPr/>
          </p:nvSpPr>
          <p:spPr bwMode="auto">
            <a:xfrm>
              <a:off x="3651" y="3138"/>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4" name="Line 75">
              <a:extLst>
                <a:ext uri="{FF2B5EF4-FFF2-40B4-BE49-F238E27FC236}">
                  <a16:creationId xmlns:a16="http://schemas.microsoft.com/office/drawing/2014/main" id="{6BD4ED84-BF3D-4896-BDF9-2696C50462FF}"/>
                </a:ext>
              </a:extLst>
            </p:cNvPr>
            <p:cNvSpPr>
              <a:spLocks noChangeShapeType="1"/>
            </p:cNvSpPr>
            <p:nvPr/>
          </p:nvSpPr>
          <p:spPr bwMode="auto">
            <a:xfrm flipH="1">
              <a:off x="3651" y="3138"/>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5" name="Line 76">
              <a:extLst>
                <a:ext uri="{FF2B5EF4-FFF2-40B4-BE49-F238E27FC236}">
                  <a16:creationId xmlns:a16="http://schemas.microsoft.com/office/drawing/2014/main" id="{4B71BD7A-DAC8-4BC0-91A7-1B8BCCBB9BAD}"/>
                </a:ext>
              </a:extLst>
            </p:cNvPr>
            <p:cNvSpPr>
              <a:spLocks noChangeShapeType="1"/>
            </p:cNvSpPr>
            <p:nvPr/>
          </p:nvSpPr>
          <p:spPr bwMode="auto">
            <a:xfrm flipV="1">
              <a:off x="3723" y="3138"/>
              <a:ext cx="0" cy="488"/>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6" name="Line 77">
              <a:extLst>
                <a:ext uri="{FF2B5EF4-FFF2-40B4-BE49-F238E27FC236}">
                  <a16:creationId xmlns:a16="http://schemas.microsoft.com/office/drawing/2014/main" id="{D29D3BA1-98AC-4B48-A5BB-2DB8CB0C5CA2}"/>
                </a:ext>
              </a:extLst>
            </p:cNvPr>
            <p:cNvSpPr>
              <a:spLocks noChangeShapeType="1"/>
            </p:cNvSpPr>
            <p:nvPr/>
          </p:nvSpPr>
          <p:spPr bwMode="auto">
            <a:xfrm>
              <a:off x="3723" y="3138"/>
              <a:ext cx="0" cy="488"/>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7" name="Line 78">
              <a:extLst>
                <a:ext uri="{FF2B5EF4-FFF2-40B4-BE49-F238E27FC236}">
                  <a16:creationId xmlns:a16="http://schemas.microsoft.com/office/drawing/2014/main" id="{631664D7-9921-4683-8B6D-C2B76AC7EA7D}"/>
                </a:ext>
              </a:extLst>
            </p:cNvPr>
            <p:cNvSpPr>
              <a:spLocks noChangeShapeType="1"/>
            </p:cNvSpPr>
            <p:nvPr/>
          </p:nvSpPr>
          <p:spPr bwMode="auto">
            <a:xfrm>
              <a:off x="3651" y="3626"/>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8" name="Line 79">
              <a:extLst>
                <a:ext uri="{FF2B5EF4-FFF2-40B4-BE49-F238E27FC236}">
                  <a16:creationId xmlns:a16="http://schemas.microsoft.com/office/drawing/2014/main" id="{BB11E6E2-637A-442B-BCD2-17D7FC0C1500}"/>
                </a:ext>
              </a:extLst>
            </p:cNvPr>
            <p:cNvSpPr>
              <a:spLocks noChangeShapeType="1"/>
            </p:cNvSpPr>
            <p:nvPr/>
          </p:nvSpPr>
          <p:spPr bwMode="auto">
            <a:xfrm flipH="1">
              <a:off x="3651" y="3626"/>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9" name="Line 80">
              <a:extLst>
                <a:ext uri="{FF2B5EF4-FFF2-40B4-BE49-F238E27FC236}">
                  <a16:creationId xmlns:a16="http://schemas.microsoft.com/office/drawing/2014/main" id="{B369C757-7791-4334-AD6E-A048D944BC7D}"/>
                </a:ext>
              </a:extLst>
            </p:cNvPr>
            <p:cNvSpPr>
              <a:spLocks noChangeShapeType="1"/>
            </p:cNvSpPr>
            <p:nvPr/>
          </p:nvSpPr>
          <p:spPr bwMode="auto">
            <a:xfrm>
              <a:off x="3670" y="3088"/>
              <a:ext cx="36"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0" name="Line 81">
              <a:extLst>
                <a:ext uri="{FF2B5EF4-FFF2-40B4-BE49-F238E27FC236}">
                  <a16:creationId xmlns:a16="http://schemas.microsoft.com/office/drawing/2014/main" id="{DFDA958E-AC8D-4FC2-A9F8-016950F20629}"/>
                </a:ext>
              </a:extLst>
            </p:cNvPr>
            <p:cNvSpPr>
              <a:spLocks noChangeShapeType="1"/>
            </p:cNvSpPr>
            <p:nvPr/>
          </p:nvSpPr>
          <p:spPr bwMode="auto">
            <a:xfrm>
              <a:off x="3688" y="3088"/>
              <a:ext cx="0" cy="50"/>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1" name="Rectangle 82">
              <a:extLst>
                <a:ext uri="{FF2B5EF4-FFF2-40B4-BE49-F238E27FC236}">
                  <a16:creationId xmlns:a16="http://schemas.microsoft.com/office/drawing/2014/main" id="{E5994B4B-54A4-4E00-8C7D-3CF6D27FB189}"/>
                </a:ext>
              </a:extLst>
            </p:cNvPr>
            <p:cNvSpPr>
              <a:spLocks noChangeArrowheads="1"/>
            </p:cNvSpPr>
            <p:nvPr/>
          </p:nvSpPr>
          <p:spPr bwMode="auto">
            <a:xfrm>
              <a:off x="3931" y="3178"/>
              <a:ext cx="71" cy="448"/>
            </a:xfrm>
            <a:prstGeom prst="rect">
              <a:avLst/>
            </a:prstGeom>
            <a:solidFill>
              <a:srgbClr val="00C0C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802" name="Line 83">
              <a:extLst>
                <a:ext uri="{FF2B5EF4-FFF2-40B4-BE49-F238E27FC236}">
                  <a16:creationId xmlns:a16="http://schemas.microsoft.com/office/drawing/2014/main" id="{E8604617-E311-489D-AC48-07A9A140B237}"/>
                </a:ext>
              </a:extLst>
            </p:cNvPr>
            <p:cNvSpPr>
              <a:spLocks noChangeShapeType="1"/>
            </p:cNvSpPr>
            <p:nvPr/>
          </p:nvSpPr>
          <p:spPr bwMode="auto">
            <a:xfrm flipV="1">
              <a:off x="3931" y="3178"/>
              <a:ext cx="1" cy="448"/>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3" name="Line 84">
              <a:extLst>
                <a:ext uri="{FF2B5EF4-FFF2-40B4-BE49-F238E27FC236}">
                  <a16:creationId xmlns:a16="http://schemas.microsoft.com/office/drawing/2014/main" id="{E9656DCE-2CAF-44F4-91FD-5B13BDEAE592}"/>
                </a:ext>
              </a:extLst>
            </p:cNvPr>
            <p:cNvSpPr>
              <a:spLocks noChangeShapeType="1"/>
            </p:cNvSpPr>
            <p:nvPr/>
          </p:nvSpPr>
          <p:spPr bwMode="auto">
            <a:xfrm>
              <a:off x="3931" y="3178"/>
              <a:ext cx="1" cy="448"/>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4" name="Line 85">
              <a:extLst>
                <a:ext uri="{FF2B5EF4-FFF2-40B4-BE49-F238E27FC236}">
                  <a16:creationId xmlns:a16="http://schemas.microsoft.com/office/drawing/2014/main" id="{A80FF638-1146-49A1-B0CA-20EF2AB23A1B}"/>
                </a:ext>
              </a:extLst>
            </p:cNvPr>
            <p:cNvSpPr>
              <a:spLocks noChangeShapeType="1"/>
            </p:cNvSpPr>
            <p:nvPr/>
          </p:nvSpPr>
          <p:spPr bwMode="auto">
            <a:xfrm>
              <a:off x="3931" y="3178"/>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5" name="Line 86">
              <a:extLst>
                <a:ext uri="{FF2B5EF4-FFF2-40B4-BE49-F238E27FC236}">
                  <a16:creationId xmlns:a16="http://schemas.microsoft.com/office/drawing/2014/main" id="{3C212496-3500-414F-B72D-9F0E2A15C919}"/>
                </a:ext>
              </a:extLst>
            </p:cNvPr>
            <p:cNvSpPr>
              <a:spLocks noChangeShapeType="1"/>
            </p:cNvSpPr>
            <p:nvPr/>
          </p:nvSpPr>
          <p:spPr bwMode="auto">
            <a:xfrm flipH="1">
              <a:off x="3931" y="3178"/>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6" name="Line 87">
              <a:extLst>
                <a:ext uri="{FF2B5EF4-FFF2-40B4-BE49-F238E27FC236}">
                  <a16:creationId xmlns:a16="http://schemas.microsoft.com/office/drawing/2014/main" id="{8521A6F6-CFAE-4F22-AB2D-C97A991F188C}"/>
                </a:ext>
              </a:extLst>
            </p:cNvPr>
            <p:cNvSpPr>
              <a:spLocks noChangeShapeType="1"/>
            </p:cNvSpPr>
            <p:nvPr/>
          </p:nvSpPr>
          <p:spPr bwMode="auto">
            <a:xfrm flipV="1">
              <a:off x="4002" y="3178"/>
              <a:ext cx="1" cy="448"/>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7" name="Line 88">
              <a:extLst>
                <a:ext uri="{FF2B5EF4-FFF2-40B4-BE49-F238E27FC236}">
                  <a16:creationId xmlns:a16="http://schemas.microsoft.com/office/drawing/2014/main" id="{6180406E-C3A0-4BA6-88F2-B06079BD392C}"/>
                </a:ext>
              </a:extLst>
            </p:cNvPr>
            <p:cNvSpPr>
              <a:spLocks noChangeShapeType="1"/>
            </p:cNvSpPr>
            <p:nvPr/>
          </p:nvSpPr>
          <p:spPr bwMode="auto">
            <a:xfrm>
              <a:off x="4002" y="3178"/>
              <a:ext cx="1" cy="448"/>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8" name="Line 89">
              <a:extLst>
                <a:ext uri="{FF2B5EF4-FFF2-40B4-BE49-F238E27FC236}">
                  <a16:creationId xmlns:a16="http://schemas.microsoft.com/office/drawing/2014/main" id="{25BCEFDC-1213-478E-BF4C-CB8E22F827F8}"/>
                </a:ext>
              </a:extLst>
            </p:cNvPr>
            <p:cNvSpPr>
              <a:spLocks noChangeShapeType="1"/>
            </p:cNvSpPr>
            <p:nvPr/>
          </p:nvSpPr>
          <p:spPr bwMode="auto">
            <a:xfrm>
              <a:off x="3931" y="3626"/>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9" name="Line 90">
              <a:extLst>
                <a:ext uri="{FF2B5EF4-FFF2-40B4-BE49-F238E27FC236}">
                  <a16:creationId xmlns:a16="http://schemas.microsoft.com/office/drawing/2014/main" id="{95E44922-514B-4F0E-A030-569D7327C6BE}"/>
                </a:ext>
              </a:extLst>
            </p:cNvPr>
            <p:cNvSpPr>
              <a:spLocks noChangeShapeType="1"/>
            </p:cNvSpPr>
            <p:nvPr/>
          </p:nvSpPr>
          <p:spPr bwMode="auto">
            <a:xfrm flipH="1">
              <a:off x="3931" y="3626"/>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0" name="Line 91">
              <a:extLst>
                <a:ext uri="{FF2B5EF4-FFF2-40B4-BE49-F238E27FC236}">
                  <a16:creationId xmlns:a16="http://schemas.microsoft.com/office/drawing/2014/main" id="{C9F6B9EC-BA88-4E28-ABBE-538694B21017}"/>
                </a:ext>
              </a:extLst>
            </p:cNvPr>
            <p:cNvSpPr>
              <a:spLocks noChangeShapeType="1"/>
            </p:cNvSpPr>
            <p:nvPr/>
          </p:nvSpPr>
          <p:spPr bwMode="auto">
            <a:xfrm>
              <a:off x="3949" y="2969"/>
              <a:ext cx="37" cy="0"/>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1" name="Line 92">
              <a:extLst>
                <a:ext uri="{FF2B5EF4-FFF2-40B4-BE49-F238E27FC236}">
                  <a16:creationId xmlns:a16="http://schemas.microsoft.com/office/drawing/2014/main" id="{BC52EEF4-E475-4142-B7B6-2DEE3A434D2C}"/>
                </a:ext>
              </a:extLst>
            </p:cNvPr>
            <p:cNvSpPr>
              <a:spLocks noChangeShapeType="1"/>
            </p:cNvSpPr>
            <p:nvPr/>
          </p:nvSpPr>
          <p:spPr bwMode="auto">
            <a:xfrm>
              <a:off x="3966" y="2969"/>
              <a:ext cx="1" cy="209"/>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2" name="Rectangle 93">
              <a:extLst>
                <a:ext uri="{FF2B5EF4-FFF2-40B4-BE49-F238E27FC236}">
                  <a16:creationId xmlns:a16="http://schemas.microsoft.com/office/drawing/2014/main" id="{C4449851-4AD2-4DA8-BD58-3124973A1481}"/>
                </a:ext>
              </a:extLst>
            </p:cNvPr>
            <p:cNvSpPr>
              <a:spLocks noChangeArrowheads="1"/>
            </p:cNvSpPr>
            <p:nvPr/>
          </p:nvSpPr>
          <p:spPr bwMode="auto">
            <a:xfrm>
              <a:off x="4046" y="3287"/>
              <a:ext cx="5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b="1"/>
                <a:t>*</a:t>
              </a:r>
              <a:endParaRPr lang="en-US" altLang="en-US" sz="1600">
                <a:latin typeface="Times New Roman" panose="02020603050405020304" pitchFamily="18" charset="0"/>
              </a:endParaRPr>
            </a:p>
          </p:txBody>
        </p:sp>
        <p:sp>
          <p:nvSpPr>
            <p:cNvPr id="29813" name="Rectangle 94">
              <a:extLst>
                <a:ext uri="{FF2B5EF4-FFF2-40B4-BE49-F238E27FC236}">
                  <a16:creationId xmlns:a16="http://schemas.microsoft.com/office/drawing/2014/main" id="{96E677AC-FDAE-48D9-A2DE-22556F05DDB4}"/>
                </a:ext>
              </a:extLst>
            </p:cNvPr>
            <p:cNvSpPr>
              <a:spLocks noChangeArrowheads="1"/>
            </p:cNvSpPr>
            <p:nvPr/>
          </p:nvSpPr>
          <p:spPr bwMode="auto">
            <a:xfrm>
              <a:off x="4362" y="2969"/>
              <a:ext cx="72" cy="657"/>
            </a:xfrm>
            <a:prstGeom prst="rect">
              <a:avLst/>
            </a:prstGeom>
            <a:solidFill>
              <a:srgbClr val="FFFF0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814" name="Line 95">
              <a:extLst>
                <a:ext uri="{FF2B5EF4-FFF2-40B4-BE49-F238E27FC236}">
                  <a16:creationId xmlns:a16="http://schemas.microsoft.com/office/drawing/2014/main" id="{0009B3D2-E550-4DA1-93B9-AD81F7D3731B}"/>
                </a:ext>
              </a:extLst>
            </p:cNvPr>
            <p:cNvSpPr>
              <a:spLocks noChangeShapeType="1"/>
            </p:cNvSpPr>
            <p:nvPr/>
          </p:nvSpPr>
          <p:spPr bwMode="auto">
            <a:xfrm flipV="1">
              <a:off x="4362" y="2969"/>
              <a:ext cx="1" cy="657"/>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5" name="Line 96">
              <a:extLst>
                <a:ext uri="{FF2B5EF4-FFF2-40B4-BE49-F238E27FC236}">
                  <a16:creationId xmlns:a16="http://schemas.microsoft.com/office/drawing/2014/main" id="{DAC61CB3-8DFA-439B-9BC8-18ECDBAFBC3F}"/>
                </a:ext>
              </a:extLst>
            </p:cNvPr>
            <p:cNvSpPr>
              <a:spLocks noChangeShapeType="1"/>
            </p:cNvSpPr>
            <p:nvPr/>
          </p:nvSpPr>
          <p:spPr bwMode="auto">
            <a:xfrm>
              <a:off x="4362" y="2969"/>
              <a:ext cx="1" cy="657"/>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6" name="Line 97">
              <a:extLst>
                <a:ext uri="{FF2B5EF4-FFF2-40B4-BE49-F238E27FC236}">
                  <a16:creationId xmlns:a16="http://schemas.microsoft.com/office/drawing/2014/main" id="{0752418D-8F90-4BBA-B860-C4C757B5BDD5}"/>
                </a:ext>
              </a:extLst>
            </p:cNvPr>
            <p:cNvSpPr>
              <a:spLocks noChangeShapeType="1"/>
            </p:cNvSpPr>
            <p:nvPr/>
          </p:nvSpPr>
          <p:spPr bwMode="auto">
            <a:xfrm>
              <a:off x="4362" y="2969"/>
              <a:ext cx="72" cy="0"/>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7" name="Line 98">
              <a:extLst>
                <a:ext uri="{FF2B5EF4-FFF2-40B4-BE49-F238E27FC236}">
                  <a16:creationId xmlns:a16="http://schemas.microsoft.com/office/drawing/2014/main" id="{8203AE05-B4F8-41E4-B42A-EBDEAA3AB804}"/>
                </a:ext>
              </a:extLst>
            </p:cNvPr>
            <p:cNvSpPr>
              <a:spLocks noChangeShapeType="1"/>
            </p:cNvSpPr>
            <p:nvPr/>
          </p:nvSpPr>
          <p:spPr bwMode="auto">
            <a:xfrm flipH="1">
              <a:off x="4362" y="2969"/>
              <a:ext cx="72" cy="0"/>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8" name="Line 99">
              <a:extLst>
                <a:ext uri="{FF2B5EF4-FFF2-40B4-BE49-F238E27FC236}">
                  <a16:creationId xmlns:a16="http://schemas.microsoft.com/office/drawing/2014/main" id="{EBFC7377-883F-49EE-A1DA-275D4F77E138}"/>
                </a:ext>
              </a:extLst>
            </p:cNvPr>
            <p:cNvSpPr>
              <a:spLocks noChangeShapeType="1"/>
            </p:cNvSpPr>
            <p:nvPr/>
          </p:nvSpPr>
          <p:spPr bwMode="auto">
            <a:xfrm flipV="1">
              <a:off x="4434" y="2969"/>
              <a:ext cx="1" cy="657"/>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9" name="Line 100">
              <a:extLst>
                <a:ext uri="{FF2B5EF4-FFF2-40B4-BE49-F238E27FC236}">
                  <a16:creationId xmlns:a16="http://schemas.microsoft.com/office/drawing/2014/main" id="{E36777C9-EE70-47F9-8E3A-6DF2DED75170}"/>
                </a:ext>
              </a:extLst>
            </p:cNvPr>
            <p:cNvSpPr>
              <a:spLocks noChangeShapeType="1"/>
            </p:cNvSpPr>
            <p:nvPr/>
          </p:nvSpPr>
          <p:spPr bwMode="auto">
            <a:xfrm>
              <a:off x="4434" y="2969"/>
              <a:ext cx="1" cy="657"/>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0" name="Line 101">
              <a:extLst>
                <a:ext uri="{FF2B5EF4-FFF2-40B4-BE49-F238E27FC236}">
                  <a16:creationId xmlns:a16="http://schemas.microsoft.com/office/drawing/2014/main" id="{1D4C9293-7471-403D-A99E-0C0C4C566C85}"/>
                </a:ext>
              </a:extLst>
            </p:cNvPr>
            <p:cNvSpPr>
              <a:spLocks noChangeShapeType="1"/>
            </p:cNvSpPr>
            <p:nvPr/>
          </p:nvSpPr>
          <p:spPr bwMode="auto">
            <a:xfrm>
              <a:off x="4362" y="3626"/>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1" name="Line 102">
              <a:extLst>
                <a:ext uri="{FF2B5EF4-FFF2-40B4-BE49-F238E27FC236}">
                  <a16:creationId xmlns:a16="http://schemas.microsoft.com/office/drawing/2014/main" id="{0DFCF873-8038-4E6B-9812-91E3699A0C26}"/>
                </a:ext>
              </a:extLst>
            </p:cNvPr>
            <p:cNvSpPr>
              <a:spLocks noChangeShapeType="1"/>
            </p:cNvSpPr>
            <p:nvPr/>
          </p:nvSpPr>
          <p:spPr bwMode="auto">
            <a:xfrm flipH="1">
              <a:off x="4362" y="3626"/>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2" name="Line 103">
              <a:extLst>
                <a:ext uri="{FF2B5EF4-FFF2-40B4-BE49-F238E27FC236}">
                  <a16:creationId xmlns:a16="http://schemas.microsoft.com/office/drawing/2014/main" id="{F24F5E85-9A17-45F5-80F5-B05FDC91DD21}"/>
                </a:ext>
              </a:extLst>
            </p:cNvPr>
            <p:cNvSpPr>
              <a:spLocks noChangeShapeType="1"/>
            </p:cNvSpPr>
            <p:nvPr/>
          </p:nvSpPr>
          <p:spPr bwMode="auto">
            <a:xfrm>
              <a:off x="4381" y="2749"/>
              <a:ext cx="36"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3" name="Line 104">
              <a:extLst>
                <a:ext uri="{FF2B5EF4-FFF2-40B4-BE49-F238E27FC236}">
                  <a16:creationId xmlns:a16="http://schemas.microsoft.com/office/drawing/2014/main" id="{518E117C-AC07-41AF-B3CF-DC8D492F3E56}"/>
                </a:ext>
              </a:extLst>
            </p:cNvPr>
            <p:cNvSpPr>
              <a:spLocks noChangeShapeType="1"/>
            </p:cNvSpPr>
            <p:nvPr/>
          </p:nvSpPr>
          <p:spPr bwMode="auto">
            <a:xfrm>
              <a:off x="4398" y="2749"/>
              <a:ext cx="1" cy="220"/>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4" name="Rectangle 105">
              <a:extLst>
                <a:ext uri="{FF2B5EF4-FFF2-40B4-BE49-F238E27FC236}">
                  <a16:creationId xmlns:a16="http://schemas.microsoft.com/office/drawing/2014/main" id="{CA589D99-45E8-4F4F-89F8-F6529A3807EC}"/>
                </a:ext>
              </a:extLst>
            </p:cNvPr>
            <p:cNvSpPr>
              <a:spLocks noChangeArrowheads="1"/>
            </p:cNvSpPr>
            <p:nvPr/>
          </p:nvSpPr>
          <p:spPr bwMode="auto">
            <a:xfrm>
              <a:off x="4687" y="3261"/>
              <a:ext cx="71" cy="365"/>
            </a:xfrm>
            <a:prstGeom prst="rect">
              <a:avLst/>
            </a:prstGeom>
            <a:solidFill>
              <a:srgbClr val="FFFF0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825" name="Line 106">
              <a:extLst>
                <a:ext uri="{FF2B5EF4-FFF2-40B4-BE49-F238E27FC236}">
                  <a16:creationId xmlns:a16="http://schemas.microsoft.com/office/drawing/2014/main" id="{F249885E-4C64-4B22-AF64-4EBAA7E269B0}"/>
                </a:ext>
              </a:extLst>
            </p:cNvPr>
            <p:cNvSpPr>
              <a:spLocks noChangeShapeType="1"/>
            </p:cNvSpPr>
            <p:nvPr/>
          </p:nvSpPr>
          <p:spPr bwMode="auto">
            <a:xfrm flipV="1">
              <a:off x="4687" y="3261"/>
              <a:ext cx="1" cy="365"/>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6" name="Line 107">
              <a:extLst>
                <a:ext uri="{FF2B5EF4-FFF2-40B4-BE49-F238E27FC236}">
                  <a16:creationId xmlns:a16="http://schemas.microsoft.com/office/drawing/2014/main" id="{B42F98EF-D933-4846-B1ED-7030DD72AAE9}"/>
                </a:ext>
              </a:extLst>
            </p:cNvPr>
            <p:cNvSpPr>
              <a:spLocks noChangeShapeType="1"/>
            </p:cNvSpPr>
            <p:nvPr/>
          </p:nvSpPr>
          <p:spPr bwMode="auto">
            <a:xfrm>
              <a:off x="4687" y="3261"/>
              <a:ext cx="1" cy="365"/>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7" name="Line 108">
              <a:extLst>
                <a:ext uri="{FF2B5EF4-FFF2-40B4-BE49-F238E27FC236}">
                  <a16:creationId xmlns:a16="http://schemas.microsoft.com/office/drawing/2014/main" id="{E86D720A-6071-4006-BD11-2FE96D1E379C}"/>
                </a:ext>
              </a:extLst>
            </p:cNvPr>
            <p:cNvSpPr>
              <a:spLocks noChangeShapeType="1"/>
            </p:cNvSpPr>
            <p:nvPr/>
          </p:nvSpPr>
          <p:spPr bwMode="auto">
            <a:xfrm>
              <a:off x="4687" y="3261"/>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8" name="Line 109">
              <a:extLst>
                <a:ext uri="{FF2B5EF4-FFF2-40B4-BE49-F238E27FC236}">
                  <a16:creationId xmlns:a16="http://schemas.microsoft.com/office/drawing/2014/main" id="{C8D0443B-C6F1-466F-8312-E849649B3FEE}"/>
                </a:ext>
              </a:extLst>
            </p:cNvPr>
            <p:cNvSpPr>
              <a:spLocks noChangeShapeType="1"/>
            </p:cNvSpPr>
            <p:nvPr/>
          </p:nvSpPr>
          <p:spPr bwMode="auto">
            <a:xfrm flipH="1">
              <a:off x="4687" y="3261"/>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9" name="Line 110">
              <a:extLst>
                <a:ext uri="{FF2B5EF4-FFF2-40B4-BE49-F238E27FC236}">
                  <a16:creationId xmlns:a16="http://schemas.microsoft.com/office/drawing/2014/main" id="{CDBC7749-5041-40C1-B57C-251AABFA70DD}"/>
                </a:ext>
              </a:extLst>
            </p:cNvPr>
            <p:cNvSpPr>
              <a:spLocks noChangeShapeType="1"/>
            </p:cNvSpPr>
            <p:nvPr/>
          </p:nvSpPr>
          <p:spPr bwMode="auto">
            <a:xfrm flipV="1">
              <a:off x="4758" y="3261"/>
              <a:ext cx="1" cy="365"/>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0" name="Line 111">
              <a:extLst>
                <a:ext uri="{FF2B5EF4-FFF2-40B4-BE49-F238E27FC236}">
                  <a16:creationId xmlns:a16="http://schemas.microsoft.com/office/drawing/2014/main" id="{AC1319FD-9329-4B82-9723-6B5FA3F33F40}"/>
                </a:ext>
              </a:extLst>
            </p:cNvPr>
            <p:cNvSpPr>
              <a:spLocks noChangeShapeType="1"/>
            </p:cNvSpPr>
            <p:nvPr/>
          </p:nvSpPr>
          <p:spPr bwMode="auto">
            <a:xfrm>
              <a:off x="4758" y="3261"/>
              <a:ext cx="1" cy="365"/>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1" name="Line 112">
              <a:extLst>
                <a:ext uri="{FF2B5EF4-FFF2-40B4-BE49-F238E27FC236}">
                  <a16:creationId xmlns:a16="http://schemas.microsoft.com/office/drawing/2014/main" id="{991F0A3A-331C-43F7-9F36-B66F9AD084DB}"/>
                </a:ext>
              </a:extLst>
            </p:cNvPr>
            <p:cNvSpPr>
              <a:spLocks noChangeShapeType="1"/>
            </p:cNvSpPr>
            <p:nvPr/>
          </p:nvSpPr>
          <p:spPr bwMode="auto">
            <a:xfrm>
              <a:off x="4687" y="3626"/>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2" name="Line 113">
              <a:extLst>
                <a:ext uri="{FF2B5EF4-FFF2-40B4-BE49-F238E27FC236}">
                  <a16:creationId xmlns:a16="http://schemas.microsoft.com/office/drawing/2014/main" id="{9A8421C9-FF58-446C-AD6E-591E9F3302A7}"/>
                </a:ext>
              </a:extLst>
            </p:cNvPr>
            <p:cNvSpPr>
              <a:spLocks noChangeShapeType="1"/>
            </p:cNvSpPr>
            <p:nvPr/>
          </p:nvSpPr>
          <p:spPr bwMode="auto">
            <a:xfrm flipH="1">
              <a:off x="4687" y="3626"/>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3" name="Line 114">
              <a:extLst>
                <a:ext uri="{FF2B5EF4-FFF2-40B4-BE49-F238E27FC236}">
                  <a16:creationId xmlns:a16="http://schemas.microsoft.com/office/drawing/2014/main" id="{CDB7ACB8-5DB0-44B5-8C1D-86C085F2D3B3}"/>
                </a:ext>
              </a:extLst>
            </p:cNvPr>
            <p:cNvSpPr>
              <a:spLocks noChangeShapeType="1"/>
            </p:cNvSpPr>
            <p:nvPr/>
          </p:nvSpPr>
          <p:spPr bwMode="auto">
            <a:xfrm>
              <a:off x="4705" y="3205"/>
              <a:ext cx="37"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4" name="Line 115">
              <a:extLst>
                <a:ext uri="{FF2B5EF4-FFF2-40B4-BE49-F238E27FC236}">
                  <a16:creationId xmlns:a16="http://schemas.microsoft.com/office/drawing/2014/main" id="{5CF91D2A-40BF-4686-B8F2-BBC708F7F346}"/>
                </a:ext>
              </a:extLst>
            </p:cNvPr>
            <p:cNvSpPr>
              <a:spLocks noChangeShapeType="1"/>
            </p:cNvSpPr>
            <p:nvPr/>
          </p:nvSpPr>
          <p:spPr bwMode="auto">
            <a:xfrm>
              <a:off x="4722" y="3205"/>
              <a:ext cx="1" cy="56"/>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5" name="Rectangle 116">
              <a:extLst>
                <a:ext uri="{FF2B5EF4-FFF2-40B4-BE49-F238E27FC236}">
                  <a16:creationId xmlns:a16="http://schemas.microsoft.com/office/drawing/2014/main" id="{C2F70C17-17E3-4BF9-82FE-649ECD5A2304}"/>
                </a:ext>
              </a:extLst>
            </p:cNvPr>
            <p:cNvSpPr>
              <a:spLocks noChangeArrowheads="1"/>
            </p:cNvSpPr>
            <p:nvPr/>
          </p:nvSpPr>
          <p:spPr bwMode="auto">
            <a:xfrm>
              <a:off x="4255" y="2891"/>
              <a:ext cx="72" cy="735"/>
            </a:xfrm>
            <a:prstGeom prst="rect">
              <a:avLst/>
            </a:prstGeom>
            <a:solidFill>
              <a:srgbClr val="00C0C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836" name="Line 117">
              <a:extLst>
                <a:ext uri="{FF2B5EF4-FFF2-40B4-BE49-F238E27FC236}">
                  <a16:creationId xmlns:a16="http://schemas.microsoft.com/office/drawing/2014/main" id="{23A0DF84-795B-4025-883B-9D78FCABB257}"/>
                </a:ext>
              </a:extLst>
            </p:cNvPr>
            <p:cNvSpPr>
              <a:spLocks noChangeShapeType="1"/>
            </p:cNvSpPr>
            <p:nvPr/>
          </p:nvSpPr>
          <p:spPr bwMode="auto">
            <a:xfrm flipV="1">
              <a:off x="4255" y="2891"/>
              <a:ext cx="1" cy="735"/>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7" name="Line 118">
              <a:extLst>
                <a:ext uri="{FF2B5EF4-FFF2-40B4-BE49-F238E27FC236}">
                  <a16:creationId xmlns:a16="http://schemas.microsoft.com/office/drawing/2014/main" id="{2B72377C-719A-4909-9C53-1AE5F087AAEA}"/>
                </a:ext>
              </a:extLst>
            </p:cNvPr>
            <p:cNvSpPr>
              <a:spLocks noChangeShapeType="1"/>
            </p:cNvSpPr>
            <p:nvPr/>
          </p:nvSpPr>
          <p:spPr bwMode="auto">
            <a:xfrm>
              <a:off x="4255" y="2891"/>
              <a:ext cx="1" cy="735"/>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8" name="Line 119">
              <a:extLst>
                <a:ext uri="{FF2B5EF4-FFF2-40B4-BE49-F238E27FC236}">
                  <a16:creationId xmlns:a16="http://schemas.microsoft.com/office/drawing/2014/main" id="{1A4C528F-5A23-4898-BCC5-FFD80227068D}"/>
                </a:ext>
              </a:extLst>
            </p:cNvPr>
            <p:cNvSpPr>
              <a:spLocks noChangeShapeType="1"/>
            </p:cNvSpPr>
            <p:nvPr/>
          </p:nvSpPr>
          <p:spPr bwMode="auto">
            <a:xfrm>
              <a:off x="4255" y="2891"/>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9" name="Line 120">
              <a:extLst>
                <a:ext uri="{FF2B5EF4-FFF2-40B4-BE49-F238E27FC236}">
                  <a16:creationId xmlns:a16="http://schemas.microsoft.com/office/drawing/2014/main" id="{363A81C5-2C66-48E1-9F08-F5158AFEEE65}"/>
                </a:ext>
              </a:extLst>
            </p:cNvPr>
            <p:cNvSpPr>
              <a:spLocks noChangeShapeType="1"/>
            </p:cNvSpPr>
            <p:nvPr/>
          </p:nvSpPr>
          <p:spPr bwMode="auto">
            <a:xfrm flipH="1">
              <a:off x="4255" y="2891"/>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0" name="Line 121">
              <a:extLst>
                <a:ext uri="{FF2B5EF4-FFF2-40B4-BE49-F238E27FC236}">
                  <a16:creationId xmlns:a16="http://schemas.microsoft.com/office/drawing/2014/main" id="{E53E8AA8-B4CC-4436-A85E-554F03E4252E}"/>
                </a:ext>
              </a:extLst>
            </p:cNvPr>
            <p:cNvSpPr>
              <a:spLocks noChangeShapeType="1"/>
            </p:cNvSpPr>
            <p:nvPr/>
          </p:nvSpPr>
          <p:spPr bwMode="auto">
            <a:xfrm flipV="1">
              <a:off x="4327" y="2891"/>
              <a:ext cx="0" cy="735"/>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1" name="Line 122">
              <a:extLst>
                <a:ext uri="{FF2B5EF4-FFF2-40B4-BE49-F238E27FC236}">
                  <a16:creationId xmlns:a16="http://schemas.microsoft.com/office/drawing/2014/main" id="{99E9AFA9-A097-426D-AA17-91EF0DA84734}"/>
                </a:ext>
              </a:extLst>
            </p:cNvPr>
            <p:cNvSpPr>
              <a:spLocks noChangeShapeType="1"/>
            </p:cNvSpPr>
            <p:nvPr/>
          </p:nvSpPr>
          <p:spPr bwMode="auto">
            <a:xfrm>
              <a:off x="4327" y="2891"/>
              <a:ext cx="0" cy="735"/>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2" name="Line 123">
              <a:extLst>
                <a:ext uri="{FF2B5EF4-FFF2-40B4-BE49-F238E27FC236}">
                  <a16:creationId xmlns:a16="http://schemas.microsoft.com/office/drawing/2014/main" id="{30E677B6-29DA-4901-9B46-60D94EE9DB5F}"/>
                </a:ext>
              </a:extLst>
            </p:cNvPr>
            <p:cNvSpPr>
              <a:spLocks noChangeShapeType="1"/>
            </p:cNvSpPr>
            <p:nvPr/>
          </p:nvSpPr>
          <p:spPr bwMode="auto">
            <a:xfrm>
              <a:off x="4255" y="3626"/>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3" name="Line 124">
              <a:extLst>
                <a:ext uri="{FF2B5EF4-FFF2-40B4-BE49-F238E27FC236}">
                  <a16:creationId xmlns:a16="http://schemas.microsoft.com/office/drawing/2014/main" id="{662E98C7-0F74-4A1D-B15A-2A7EC18F70E5}"/>
                </a:ext>
              </a:extLst>
            </p:cNvPr>
            <p:cNvSpPr>
              <a:spLocks noChangeShapeType="1"/>
            </p:cNvSpPr>
            <p:nvPr/>
          </p:nvSpPr>
          <p:spPr bwMode="auto">
            <a:xfrm flipH="1">
              <a:off x="4255" y="3626"/>
              <a:ext cx="72"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4" name="Line 125">
              <a:extLst>
                <a:ext uri="{FF2B5EF4-FFF2-40B4-BE49-F238E27FC236}">
                  <a16:creationId xmlns:a16="http://schemas.microsoft.com/office/drawing/2014/main" id="{0502C8D4-0A6A-4E86-B9E9-029E2DD8EAB7}"/>
                </a:ext>
              </a:extLst>
            </p:cNvPr>
            <p:cNvSpPr>
              <a:spLocks noChangeShapeType="1"/>
            </p:cNvSpPr>
            <p:nvPr/>
          </p:nvSpPr>
          <p:spPr bwMode="auto">
            <a:xfrm>
              <a:off x="4272" y="2759"/>
              <a:ext cx="37"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5" name="Line 126">
              <a:extLst>
                <a:ext uri="{FF2B5EF4-FFF2-40B4-BE49-F238E27FC236}">
                  <a16:creationId xmlns:a16="http://schemas.microsoft.com/office/drawing/2014/main" id="{DEE28F3E-50D9-4028-93CA-2C91376DAA85}"/>
                </a:ext>
              </a:extLst>
            </p:cNvPr>
            <p:cNvSpPr>
              <a:spLocks noChangeShapeType="1"/>
            </p:cNvSpPr>
            <p:nvPr/>
          </p:nvSpPr>
          <p:spPr bwMode="auto">
            <a:xfrm>
              <a:off x="4290" y="2759"/>
              <a:ext cx="1" cy="132"/>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6" name="Rectangle 127">
              <a:extLst>
                <a:ext uri="{FF2B5EF4-FFF2-40B4-BE49-F238E27FC236}">
                  <a16:creationId xmlns:a16="http://schemas.microsoft.com/office/drawing/2014/main" id="{396F66F2-B691-4720-92E1-333D2DB82EA7}"/>
                </a:ext>
              </a:extLst>
            </p:cNvPr>
            <p:cNvSpPr>
              <a:spLocks noChangeArrowheads="1"/>
            </p:cNvSpPr>
            <p:nvPr/>
          </p:nvSpPr>
          <p:spPr bwMode="auto">
            <a:xfrm>
              <a:off x="4579" y="3079"/>
              <a:ext cx="71" cy="547"/>
            </a:xfrm>
            <a:prstGeom prst="rect">
              <a:avLst/>
            </a:prstGeom>
            <a:solidFill>
              <a:srgbClr val="00C0C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847" name="Line 128">
              <a:extLst>
                <a:ext uri="{FF2B5EF4-FFF2-40B4-BE49-F238E27FC236}">
                  <a16:creationId xmlns:a16="http://schemas.microsoft.com/office/drawing/2014/main" id="{AB6ADCBE-AE5A-41A6-9A50-88F35D024C48}"/>
                </a:ext>
              </a:extLst>
            </p:cNvPr>
            <p:cNvSpPr>
              <a:spLocks noChangeShapeType="1"/>
            </p:cNvSpPr>
            <p:nvPr/>
          </p:nvSpPr>
          <p:spPr bwMode="auto">
            <a:xfrm flipV="1">
              <a:off x="4579" y="3079"/>
              <a:ext cx="0" cy="547"/>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8" name="Line 129">
              <a:extLst>
                <a:ext uri="{FF2B5EF4-FFF2-40B4-BE49-F238E27FC236}">
                  <a16:creationId xmlns:a16="http://schemas.microsoft.com/office/drawing/2014/main" id="{D195EC95-EFF4-4918-B4A0-A74E4C0EEC50}"/>
                </a:ext>
              </a:extLst>
            </p:cNvPr>
            <p:cNvSpPr>
              <a:spLocks noChangeShapeType="1"/>
            </p:cNvSpPr>
            <p:nvPr/>
          </p:nvSpPr>
          <p:spPr bwMode="auto">
            <a:xfrm>
              <a:off x="4579" y="3079"/>
              <a:ext cx="0" cy="547"/>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9" name="Line 130">
              <a:extLst>
                <a:ext uri="{FF2B5EF4-FFF2-40B4-BE49-F238E27FC236}">
                  <a16:creationId xmlns:a16="http://schemas.microsoft.com/office/drawing/2014/main" id="{C35A7EE4-BEA2-4500-AB35-D5360DE36863}"/>
                </a:ext>
              </a:extLst>
            </p:cNvPr>
            <p:cNvSpPr>
              <a:spLocks noChangeShapeType="1"/>
            </p:cNvSpPr>
            <p:nvPr/>
          </p:nvSpPr>
          <p:spPr bwMode="auto">
            <a:xfrm>
              <a:off x="4579" y="3079"/>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0" name="Line 131">
              <a:extLst>
                <a:ext uri="{FF2B5EF4-FFF2-40B4-BE49-F238E27FC236}">
                  <a16:creationId xmlns:a16="http://schemas.microsoft.com/office/drawing/2014/main" id="{BD201414-D2D8-4C8E-95AB-6C9BC5CD71F2}"/>
                </a:ext>
              </a:extLst>
            </p:cNvPr>
            <p:cNvSpPr>
              <a:spLocks noChangeShapeType="1"/>
            </p:cNvSpPr>
            <p:nvPr/>
          </p:nvSpPr>
          <p:spPr bwMode="auto">
            <a:xfrm flipH="1">
              <a:off x="4579" y="3079"/>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1" name="Line 132">
              <a:extLst>
                <a:ext uri="{FF2B5EF4-FFF2-40B4-BE49-F238E27FC236}">
                  <a16:creationId xmlns:a16="http://schemas.microsoft.com/office/drawing/2014/main" id="{93C1DCE7-7ADD-4267-AD94-693E786B5D39}"/>
                </a:ext>
              </a:extLst>
            </p:cNvPr>
            <p:cNvSpPr>
              <a:spLocks noChangeShapeType="1"/>
            </p:cNvSpPr>
            <p:nvPr/>
          </p:nvSpPr>
          <p:spPr bwMode="auto">
            <a:xfrm flipV="1">
              <a:off x="4650" y="3079"/>
              <a:ext cx="1" cy="547"/>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2" name="Line 133">
              <a:extLst>
                <a:ext uri="{FF2B5EF4-FFF2-40B4-BE49-F238E27FC236}">
                  <a16:creationId xmlns:a16="http://schemas.microsoft.com/office/drawing/2014/main" id="{CDE0CB83-B50C-4B12-A88D-0BF9025F47F1}"/>
                </a:ext>
              </a:extLst>
            </p:cNvPr>
            <p:cNvSpPr>
              <a:spLocks noChangeShapeType="1"/>
            </p:cNvSpPr>
            <p:nvPr/>
          </p:nvSpPr>
          <p:spPr bwMode="auto">
            <a:xfrm>
              <a:off x="4650" y="3079"/>
              <a:ext cx="1" cy="547"/>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3" name="Line 134">
              <a:extLst>
                <a:ext uri="{FF2B5EF4-FFF2-40B4-BE49-F238E27FC236}">
                  <a16:creationId xmlns:a16="http://schemas.microsoft.com/office/drawing/2014/main" id="{5DA7B170-188C-41DA-9213-8375E014566D}"/>
                </a:ext>
              </a:extLst>
            </p:cNvPr>
            <p:cNvSpPr>
              <a:spLocks noChangeShapeType="1"/>
            </p:cNvSpPr>
            <p:nvPr/>
          </p:nvSpPr>
          <p:spPr bwMode="auto">
            <a:xfrm>
              <a:off x="4579" y="3626"/>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4" name="Line 135">
              <a:extLst>
                <a:ext uri="{FF2B5EF4-FFF2-40B4-BE49-F238E27FC236}">
                  <a16:creationId xmlns:a16="http://schemas.microsoft.com/office/drawing/2014/main" id="{2D2C5654-568D-4C8F-9F7F-8212BE1C9DE5}"/>
                </a:ext>
              </a:extLst>
            </p:cNvPr>
            <p:cNvSpPr>
              <a:spLocks noChangeShapeType="1"/>
            </p:cNvSpPr>
            <p:nvPr/>
          </p:nvSpPr>
          <p:spPr bwMode="auto">
            <a:xfrm flipH="1">
              <a:off x="4579" y="3626"/>
              <a:ext cx="71"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5" name="Line 136">
              <a:extLst>
                <a:ext uri="{FF2B5EF4-FFF2-40B4-BE49-F238E27FC236}">
                  <a16:creationId xmlns:a16="http://schemas.microsoft.com/office/drawing/2014/main" id="{B3D0C7E8-6025-4951-90B4-27EE774568D2}"/>
                </a:ext>
              </a:extLst>
            </p:cNvPr>
            <p:cNvSpPr>
              <a:spLocks noChangeShapeType="1"/>
            </p:cNvSpPr>
            <p:nvPr/>
          </p:nvSpPr>
          <p:spPr bwMode="auto">
            <a:xfrm>
              <a:off x="4596" y="2989"/>
              <a:ext cx="38" cy="1"/>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6" name="Line 137">
              <a:extLst>
                <a:ext uri="{FF2B5EF4-FFF2-40B4-BE49-F238E27FC236}">
                  <a16:creationId xmlns:a16="http://schemas.microsoft.com/office/drawing/2014/main" id="{4FD6878A-C7BA-409D-BE2D-3978230096A4}"/>
                </a:ext>
              </a:extLst>
            </p:cNvPr>
            <p:cNvSpPr>
              <a:spLocks noChangeShapeType="1"/>
            </p:cNvSpPr>
            <p:nvPr/>
          </p:nvSpPr>
          <p:spPr bwMode="auto">
            <a:xfrm>
              <a:off x="4614" y="2989"/>
              <a:ext cx="1" cy="90"/>
            </a:xfrm>
            <a:prstGeom prst="line">
              <a:avLst/>
            </a:prstGeom>
            <a:noFill/>
            <a:ln w="142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7" name="Rectangle 138">
              <a:extLst>
                <a:ext uri="{FF2B5EF4-FFF2-40B4-BE49-F238E27FC236}">
                  <a16:creationId xmlns:a16="http://schemas.microsoft.com/office/drawing/2014/main" id="{CECD194A-4D7F-44EF-B6E4-A4D2238BC8E0}"/>
                </a:ext>
              </a:extLst>
            </p:cNvPr>
            <p:cNvSpPr>
              <a:spLocks noChangeArrowheads="1"/>
            </p:cNvSpPr>
            <p:nvPr/>
          </p:nvSpPr>
          <p:spPr bwMode="auto">
            <a:xfrm>
              <a:off x="4693" y="3095"/>
              <a:ext cx="5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b="1"/>
                <a:t>*</a:t>
              </a:r>
              <a:endParaRPr lang="en-US" altLang="en-US" sz="1600">
                <a:latin typeface="Times New Roman" panose="02020603050405020304" pitchFamily="18" charset="0"/>
              </a:endParaRPr>
            </a:p>
          </p:txBody>
        </p:sp>
        <p:sp>
          <p:nvSpPr>
            <p:cNvPr id="29858" name="Line 139">
              <a:extLst>
                <a:ext uri="{FF2B5EF4-FFF2-40B4-BE49-F238E27FC236}">
                  <a16:creationId xmlns:a16="http://schemas.microsoft.com/office/drawing/2014/main" id="{5111F985-7C0D-4D11-ADF3-B17A1FA46365}"/>
                </a:ext>
              </a:extLst>
            </p:cNvPr>
            <p:cNvSpPr>
              <a:spLocks noChangeShapeType="1"/>
            </p:cNvSpPr>
            <p:nvPr/>
          </p:nvSpPr>
          <p:spPr bwMode="auto">
            <a:xfrm>
              <a:off x="3572" y="2297"/>
              <a:ext cx="188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9" name="Line 140">
              <a:extLst>
                <a:ext uri="{FF2B5EF4-FFF2-40B4-BE49-F238E27FC236}">
                  <a16:creationId xmlns:a16="http://schemas.microsoft.com/office/drawing/2014/main" id="{6CC5FD61-1D2F-486B-9C2A-C07042A4468B}"/>
                </a:ext>
              </a:extLst>
            </p:cNvPr>
            <p:cNvSpPr>
              <a:spLocks noChangeShapeType="1"/>
            </p:cNvSpPr>
            <p:nvPr/>
          </p:nvSpPr>
          <p:spPr bwMode="auto">
            <a:xfrm flipV="1">
              <a:off x="5458" y="2297"/>
              <a:ext cx="1" cy="132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0" name="Line 141">
              <a:extLst>
                <a:ext uri="{FF2B5EF4-FFF2-40B4-BE49-F238E27FC236}">
                  <a16:creationId xmlns:a16="http://schemas.microsoft.com/office/drawing/2014/main" id="{FB2B0F91-F384-4D56-90C9-E50BBC97F618}"/>
                </a:ext>
              </a:extLst>
            </p:cNvPr>
            <p:cNvSpPr>
              <a:spLocks noChangeShapeType="1"/>
            </p:cNvSpPr>
            <p:nvPr/>
          </p:nvSpPr>
          <p:spPr bwMode="auto">
            <a:xfrm flipH="1">
              <a:off x="5420" y="3626"/>
              <a:ext cx="38"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1" name="Line 142">
              <a:extLst>
                <a:ext uri="{FF2B5EF4-FFF2-40B4-BE49-F238E27FC236}">
                  <a16:creationId xmlns:a16="http://schemas.microsoft.com/office/drawing/2014/main" id="{A5600578-F1BD-4A31-9850-DB021A261409}"/>
                </a:ext>
              </a:extLst>
            </p:cNvPr>
            <p:cNvSpPr>
              <a:spLocks noChangeShapeType="1"/>
            </p:cNvSpPr>
            <p:nvPr/>
          </p:nvSpPr>
          <p:spPr bwMode="auto">
            <a:xfrm flipH="1">
              <a:off x="5436" y="3459"/>
              <a:ext cx="22"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2" name="Line 143">
              <a:extLst>
                <a:ext uri="{FF2B5EF4-FFF2-40B4-BE49-F238E27FC236}">
                  <a16:creationId xmlns:a16="http://schemas.microsoft.com/office/drawing/2014/main" id="{8028058B-5542-4837-BB79-6DEDC34F0D0E}"/>
                </a:ext>
              </a:extLst>
            </p:cNvPr>
            <p:cNvSpPr>
              <a:spLocks noChangeShapeType="1"/>
            </p:cNvSpPr>
            <p:nvPr/>
          </p:nvSpPr>
          <p:spPr bwMode="auto">
            <a:xfrm flipH="1">
              <a:off x="5420" y="3294"/>
              <a:ext cx="38"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3" name="Line 144">
              <a:extLst>
                <a:ext uri="{FF2B5EF4-FFF2-40B4-BE49-F238E27FC236}">
                  <a16:creationId xmlns:a16="http://schemas.microsoft.com/office/drawing/2014/main" id="{598A44F5-D273-484B-AF0A-2CBEFF322ECC}"/>
                </a:ext>
              </a:extLst>
            </p:cNvPr>
            <p:cNvSpPr>
              <a:spLocks noChangeShapeType="1"/>
            </p:cNvSpPr>
            <p:nvPr/>
          </p:nvSpPr>
          <p:spPr bwMode="auto">
            <a:xfrm flipH="1">
              <a:off x="5436" y="3128"/>
              <a:ext cx="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4" name="Line 145">
              <a:extLst>
                <a:ext uri="{FF2B5EF4-FFF2-40B4-BE49-F238E27FC236}">
                  <a16:creationId xmlns:a16="http://schemas.microsoft.com/office/drawing/2014/main" id="{D88B4020-DEC4-4BF0-9B24-1858A138DDEE}"/>
                </a:ext>
              </a:extLst>
            </p:cNvPr>
            <p:cNvSpPr>
              <a:spLocks noChangeShapeType="1"/>
            </p:cNvSpPr>
            <p:nvPr/>
          </p:nvSpPr>
          <p:spPr bwMode="auto">
            <a:xfrm flipH="1">
              <a:off x="5420" y="2962"/>
              <a:ext cx="38"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5" name="Line 146">
              <a:extLst>
                <a:ext uri="{FF2B5EF4-FFF2-40B4-BE49-F238E27FC236}">
                  <a16:creationId xmlns:a16="http://schemas.microsoft.com/office/drawing/2014/main" id="{096D4A88-B834-4904-9A0B-70770CADB44D}"/>
                </a:ext>
              </a:extLst>
            </p:cNvPr>
            <p:cNvSpPr>
              <a:spLocks noChangeShapeType="1"/>
            </p:cNvSpPr>
            <p:nvPr/>
          </p:nvSpPr>
          <p:spPr bwMode="auto">
            <a:xfrm flipH="1">
              <a:off x="5436" y="2795"/>
              <a:ext cx="22"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6" name="Line 147">
              <a:extLst>
                <a:ext uri="{FF2B5EF4-FFF2-40B4-BE49-F238E27FC236}">
                  <a16:creationId xmlns:a16="http://schemas.microsoft.com/office/drawing/2014/main" id="{D6444E2E-12C6-46C7-A543-3189DCEA07F8}"/>
                </a:ext>
              </a:extLst>
            </p:cNvPr>
            <p:cNvSpPr>
              <a:spLocks noChangeShapeType="1"/>
            </p:cNvSpPr>
            <p:nvPr/>
          </p:nvSpPr>
          <p:spPr bwMode="auto">
            <a:xfrm flipH="1">
              <a:off x="5420" y="2629"/>
              <a:ext cx="3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7" name="Line 148">
              <a:extLst>
                <a:ext uri="{FF2B5EF4-FFF2-40B4-BE49-F238E27FC236}">
                  <a16:creationId xmlns:a16="http://schemas.microsoft.com/office/drawing/2014/main" id="{45411F32-AFE7-43C3-8C26-4F79CCBC7722}"/>
                </a:ext>
              </a:extLst>
            </p:cNvPr>
            <p:cNvSpPr>
              <a:spLocks noChangeShapeType="1"/>
            </p:cNvSpPr>
            <p:nvPr/>
          </p:nvSpPr>
          <p:spPr bwMode="auto">
            <a:xfrm flipH="1">
              <a:off x="5436" y="2464"/>
              <a:ext cx="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8" name="Line 149">
              <a:extLst>
                <a:ext uri="{FF2B5EF4-FFF2-40B4-BE49-F238E27FC236}">
                  <a16:creationId xmlns:a16="http://schemas.microsoft.com/office/drawing/2014/main" id="{A37FFE00-170E-44BA-B155-E740560154C2}"/>
                </a:ext>
              </a:extLst>
            </p:cNvPr>
            <p:cNvSpPr>
              <a:spLocks noChangeShapeType="1"/>
            </p:cNvSpPr>
            <p:nvPr/>
          </p:nvSpPr>
          <p:spPr bwMode="auto">
            <a:xfrm flipH="1">
              <a:off x="5420" y="2297"/>
              <a:ext cx="38"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9" name="Line 150">
              <a:extLst>
                <a:ext uri="{FF2B5EF4-FFF2-40B4-BE49-F238E27FC236}">
                  <a16:creationId xmlns:a16="http://schemas.microsoft.com/office/drawing/2014/main" id="{6B9902F2-FE70-4C1C-BD49-E14ACF382868}"/>
                </a:ext>
              </a:extLst>
            </p:cNvPr>
            <p:cNvSpPr>
              <a:spLocks noChangeShapeType="1"/>
            </p:cNvSpPr>
            <p:nvPr/>
          </p:nvSpPr>
          <p:spPr bwMode="auto">
            <a:xfrm>
              <a:off x="3572" y="3626"/>
              <a:ext cx="188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0" name="Rectangle 151">
              <a:extLst>
                <a:ext uri="{FF2B5EF4-FFF2-40B4-BE49-F238E27FC236}">
                  <a16:creationId xmlns:a16="http://schemas.microsoft.com/office/drawing/2014/main" id="{B4BFD1E9-FD43-46A7-91D1-57BE78B41BD7}"/>
                </a:ext>
              </a:extLst>
            </p:cNvPr>
            <p:cNvSpPr>
              <a:spLocks noChangeArrowheads="1"/>
            </p:cNvSpPr>
            <p:nvPr/>
          </p:nvSpPr>
          <p:spPr bwMode="auto">
            <a:xfrm>
              <a:off x="3552" y="3667"/>
              <a:ext cx="27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SDNN</a:t>
              </a:r>
              <a:endParaRPr lang="en-US" altLang="en-US" sz="1200">
                <a:latin typeface="Times New Roman" panose="02020603050405020304" pitchFamily="18" charset="0"/>
              </a:endParaRPr>
            </a:p>
          </p:txBody>
        </p:sp>
        <p:sp>
          <p:nvSpPr>
            <p:cNvPr id="29871" name="Rectangle 152">
              <a:extLst>
                <a:ext uri="{FF2B5EF4-FFF2-40B4-BE49-F238E27FC236}">
                  <a16:creationId xmlns:a16="http://schemas.microsoft.com/office/drawing/2014/main" id="{F8389756-83FF-4082-83BF-CCE3A5265AB1}"/>
                </a:ext>
              </a:extLst>
            </p:cNvPr>
            <p:cNvSpPr>
              <a:spLocks noChangeArrowheads="1"/>
            </p:cNvSpPr>
            <p:nvPr/>
          </p:nvSpPr>
          <p:spPr bwMode="auto">
            <a:xfrm>
              <a:off x="3890" y="3667"/>
              <a:ext cx="30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PNN50</a:t>
              </a:r>
              <a:endParaRPr lang="en-US" altLang="en-US" sz="1200">
                <a:latin typeface="Times New Roman" panose="02020603050405020304" pitchFamily="18" charset="0"/>
              </a:endParaRPr>
            </a:p>
          </p:txBody>
        </p:sp>
        <p:sp>
          <p:nvSpPr>
            <p:cNvPr id="29872" name="Rectangle 153">
              <a:extLst>
                <a:ext uri="{FF2B5EF4-FFF2-40B4-BE49-F238E27FC236}">
                  <a16:creationId xmlns:a16="http://schemas.microsoft.com/office/drawing/2014/main" id="{C5022C97-F6E0-435F-9088-5916F4E7F824}"/>
                </a:ext>
              </a:extLst>
            </p:cNvPr>
            <p:cNvSpPr>
              <a:spLocks noChangeArrowheads="1"/>
            </p:cNvSpPr>
            <p:nvPr/>
          </p:nvSpPr>
          <p:spPr bwMode="auto">
            <a:xfrm>
              <a:off x="4285" y="3667"/>
              <a:ext cx="11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LF</a:t>
              </a:r>
              <a:endParaRPr lang="en-US" altLang="en-US" sz="1200">
                <a:latin typeface="Times New Roman" panose="02020603050405020304" pitchFamily="18" charset="0"/>
              </a:endParaRPr>
            </a:p>
          </p:txBody>
        </p:sp>
        <p:sp>
          <p:nvSpPr>
            <p:cNvPr id="29873" name="Rectangle 154">
              <a:extLst>
                <a:ext uri="{FF2B5EF4-FFF2-40B4-BE49-F238E27FC236}">
                  <a16:creationId xmlns:a16="http://schemas.microsoft.com/office/drawing/2014/main" id="{1DA78A5A-A574-42D4-9F7F-99BAD0985426}"/>
                </a:ext>
              </a:extLst>
            </p:cNvPr>
            <p:cNvSpPr>
              <a:spLocks noChangeArrowheads="1"/>
            </p:cNvSpPr>
            <p:nvPr/>
          </p:nvSpPr>
          <p:spPr bwMode="auto">
            <a:xfrm>
              <a:off x="4604" y="3667"/>
              <a:ext cx="12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HF</a:t>
              </a:r>
              <a:endParaRPr lang="en-US" altLang="en-US" sz="1200">
                <a:latin typeface="Times New Roman" panose="02020603050405020304" pitchFamily="18" charset="0"/>
              </a:endParaRPr>
            </a:p>
          </p:txBody>
        </p:sp>
        <p:sp>
          <p:nvSpPr>
            <p:cNvPr id="29874" name="Rectangle 155">
              <a:extLst>
                <a:ext uri="{FF2B5EF4-FFF2-40B4-BE49-F238E27FC236}">
                  <a16:creationId xmlns:a16="http://schemas.microsoft.com/office/drawing/2014/main" id="{FB670AEB-5148-4E25-BCFB-ADDD9D3FF15B}"/>
                </a:ext>
              </a:extLst>
            </p:cNvPr>
            <p:cNvSpPr>
              <a:spLocks noChangeArrowheads="1"/>
            </p:cNvSpPr>
            <p:nvPr/>
          </p:nvSpPr>
          <p:spPr bwMode="auto">
            <a:xfrm>
              <a:off x="4870" y="3667"/>
              <a:ext cx="230"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Total</a:t>
              </a:r>
              <a:endParaRPr lang="en-US" altLang="en-US" sz="1200">
                <a:latin typeface="Times New Roman" panose="02020603050405020304" pitchFamily="18" charset="0"/>
              </a:endParaRPr>
            </a:p>
          </p:txBody>
        </p:sp>
        <p:sp>
          <p:nvSpPr>
            <p:cNvPr id="29875" name="Rectangle 156">
              <a:extLst>
                <a:ext uri="{FF2B5EF4-FFF2-40B4-BE49-F238E27FC236}">
                  <a16:creationId xmlns:a16="http://schemas.microsoft.com/office/drawing/2014/main" id="{97866617-1D4E-4205-A723-666B1FC10CC7}"/>
                </a:ext>
              </a:extLst>
            </p:cNvPr>
            <p:cNvSpPr>
              <a:spLocks noChangeArrowheads="1"/>
            </p:cNvSpPr>
            <p:nvPr/>
          </p:nvSpPr>
          <p:spPr bwMode="auto">
            <a:xfrm>
              <a:off x="5211" y="3667"/>
              <a:ext cx="240"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Ratio</a:t>
              </a:r>
              <a:endParaRPr lang="en-US" altLang="en-US" sz="1200">
                <a:latin typeface="Times New Roman" panose="02020603050405020304" pitchFamily="18" charset="0"/>
              </a:endParaRPr>
            </a:p>
          </p:txBody>
        </p:sp>
        <p:sp>
          <p:nvSpPr>
            <p:cNvPr id="29876" name="Line 157">
              <a:extLst>
                <a:ext uri="{FF2B5EF4-FFF2-40B4-BE49-F238E27FC236}">
                  <a16:creationId xmlns:a16="http://schemas.microsoft.com/office/drawing/2014/main" id="{80889BC8-6909-4489-B681-BD630DA1E8A3}"/>
                </a:ext>
              </a:extLst>
            </p:cNvPr>
            <p:cNvSpPr>
              <a:spLocks noChangeShapeType="1"/>
            </p:cNvSpPr>
            <p:nvPr/>
          </p:nvSpPr>
          <p:spPr bwMode="auto">
            <a:xfrm flipV="1">
              <a:off x="3572" y="2297"/>
              <a:ext cx="0" cy="132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7" name="Line 158">
              <a:extLst>
                <a:ext uri="{FF2B5EF4-FFF2-40B4-BE49-F238E27FC236}">
                  <a16:creationId xmlns:a16="http://schemas.microsoft.com/office/drawing/2014/main" id="{651DDB3E-491B-4D25-A017-78312144145B}"/>
                </a:ext>
              </a:extLst>
            </p:cNvPr>
            <p:cNvSpPr>
              <a:spLocks noChangeShapeType="1"/>
            </p:cNvSpPr>
            <p:nvPr/>
          </p:nvSpPr>
          <p:spPr bwMode="auto">
            <a:xfrm>
              <a:off x="3572" y="3626"/>
              <a:ext cx="38"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8" name="Rectangle 159">
              <a:extLst>
                <a:ext uri="{FF2B5EF4-FFF2-40B4-BE49-F238E27FC236}">
                  <a16:creationId xmlns:a16="http://schemas.microsoft.com/office/drawing/2014/main" id="{42030C0C-C3CB-48D9-A666-E80A2D8C3496}"/>
                </a:ext>
              </a:extLst>
            </p:cNvPr>
            <p:cNvSpPr>
              <a:spLocks noChangeArrowheads="1"/>
            </p:cNvSpPr>
            <p:nvPr/>
          </p:nvSpPr>
          <p:spPr bwMode="auto">
            <a:xfrm>
              <a:off x="3469" y="3572"/>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0</a:t>
              </a:r>
              <a:endParaRPr lang="en-US" altLang="en-US" sz="1200">
                <a:latin typeface="Times New Roman" panose="02020603050405020304" pitchFamily="18" charset="0"/>
              </a:endParaRPr>
            </a:p>
          </p:txBody>
        </p:sp>
        <p:sp>
          <p:nvSpPr>
            <p:cNvPr id="29879" name="Line 160">
              <a:extLst>
                <a:ext uri="{FF2B5EF4-FFF2-40B4-BE49-F238E27FC236}">
                  <a16:creationId xmlns:a16="http://schemas.microsoft.com/office/drawing/2014/main" id="{54C2EEDB-0770-405C-A0B8-14244048EEEA}"/>
                </a:ext>
              </a:extLst>
            </p:cNvPr>
            <p:cNvSpPr>
              <a:spLocks noChangeShapeType="1"/>
            </p:cNvSpPr>
            <p:nvPr/>
          </p:nvSpPr>
          <p:spPr bwMode="auto">
            <a:xfrm>
              <a:off x="3572" y="3459"/>
              <a:ext cx="21"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0" name="Line 161">
              <a:extLst>
                <a:ext uri="{FF2B5EF4-FFF2-40B4-BE49-F238E27FC236}">
                  <a16:creationId xmlns:a16="http://schemas.microsoft.com/office/drawing/2014/main" id="{8CD51B79-EE69-4786-AF24-CB3C97344B09}"/>
                </a:ext>
              </a:extLst>
            </p:cNvPr>
            <p:cNvSpPr>
              <a:spLocks noChangeShapeType="1"/>
            </p:cNvSpPr>
            <p:nvPr/>
          </p:nvSpPr>
          <p:spPr bwMode="auto">
            <a:xfrm>
              <a:off x="3572" y="3294"/>
              <a:ext cx="38"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1" name="Rectangle 162">
              <a:extLst>
                <a:ext uri="{FF2B5EF4-FFF2-40B4-BE49-F238E27FC236}">
                  <a16:creationId xmlns:a16="http://schemas.microsoft.com/office/drawing/2014/main" id="{5AE1F460-3744-42BB-8782-06BC23B48580}"/>
                </a:ext>
              </a:extLst>
            </p:cNvPr>
            <p:cNvSpPr>
              <a:spLocks noChangeArrowheads="1"/>
            </p:cNvSpPr>
            <p:nvPr/>
          </p:nvSpPr>
          <p:spPr bwMode="auto">
            <a:xfrm>
              <a:off x="3469" y="3242"/>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1</a:t>
              </a:r>
              <a:endParaRPr lang="en-US" altLang="en-US" sz="1200">
                <a:latin typeface="Times New Roman" panose="02020603050405020304" pitchFamily="18" charset="0"/>
              </a:endParaRPr>
            </a:p>
          </p:txBody>
        </p:sp>
        <p:sp>
          <p:nvSpPr>
            <p:cNvPr id="29882" name="Line 163">
              <a:extLst>
                <a:ext uri="{FF2B5EF4-FFF2-40B4-BE49-F238E27FC236}">
                  <a16:creationId xmlns:a16="http://schemas.microsoft.com/office/drawing/2014/main" id="{64B65D52-CE68-44C4-8687-E2B5882BE193}"/>
                </a:ext>
              </a:extLst>
            </p:cNvPr>
            <p:cNvSpPr>
              <a:spLocks noChangeShapeType="1"/>
            </p:cNvSpPr>
            <p:nvPr/>
          </p:nvSpPr>
          <p:spPr bwMode="auto">
            <a:xfrm>
              <a:off x="3572" y="3128"/>
              <a:ext cx="2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3" name="Line 164">
              <a:extLst>
                <a:ext uri="{FF2B5EF4-FFF2-40B4-BE49-F238E27FC236}">
                  <a16:creationId xmlns:a16="http://schemas.microsoft.com/office/drawing/2014/main" id="{84E89B0D-FAFD-4D8E-8BDA-6E9864D27DA3}"/>
                </a:ext>
              </a:extLst>
            </p:cNvPr>
            <p:cNvSpPr>
              <a:spLocks noChangeShapeType="1"/>
            </p:cNvSpPr>
            <p:nvPr/>
          </p:nvSpPr>
          <p:spPr bwMode="auto">
            <a:xfrm>
              <a:off x="3572" y="2962"/>
              <a:ext cx="38"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4" name="Rectangle 165">
              <a:extLst>
                <a:ext uri="{FF2B5EF4-FFF2-40B4-BE49-F238E27FC236}">
                  <a16:creationId xmlns:a16="http://schemas.microsoft.com/office/drawing/2014/main" id="{FAA06449-5E12-430D-B6E1-E49155D5A6F7}"/>
                </a:ext>
              </a:extLst>
            </p:cNvPr>
            <p:cNvSpPr>
              <a:spLocks noChangeArrowheads="1"/>
            </p:cNvSpPr>
            <p:nvPr/>
          </p:nvSpPr>
          <p:spPr bwMode="auto">
            <a:xfrm>
              <a:off x="3469" y="2908"/>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2</a:t>
              </a:r>
              <a:endParaRPr lang="en-US" altLang="en-US" sz="1200">
                <a:latin typeface="Times New Roman" panose="02020603050405020304" pitchFamily="18" charset="0"/>
              </a:endParaRPr>
            </a:p>
          </p:txBody>
        </p:sp>
        <p:sp>
          <p:nvSpPr>
            <p:cNvPr id="29885" name="Line 166">
              <a:extLst>
                <a:ext uri="{FF2B5EF4-FFF2-40B4-BE49-F238E27FC236}">
                  <a16:creationId xmlns:a16="http://schemas.microsoft.com/office/drawing/2014/main" id="{5D69FA85-7DFE-491F-B92B-C659D84C489C}"/>
                </a:ext>
              </a:extLst>
            </p:cNvPr>
            <p:cNvSpPr>
              <a:spLocks noChangeShapeType="1"/>
            </p:cNvSpPr>
            <p:nvPr/>
          </p:nvSpPr>
          <p:spPr bwMode="auto">
            <a:xfrm>
              <a:off x="3572" y="2795"/>
              <a:ext cx="21"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6" name="Line 167">
              <a:extLst>
                <a:ext uri="{FF2B5EF4-FFF2-40B4-BE49-F238E27FC236}">
                  <a16:creationId xmlns:a16="http://schemas.microsoft.com/office/drawing/2014/main" id="{B6EAC3E6-A300-4F6C-9946-9DA9F990EF99}"/>
                </a:ext>
              </a:extLst>
            </p:cNvPr>
            <p:cNvSpPr>
              <a:spLocks noChangeShapeType="1"/>
            </p:cNvSpPr>
            <p:nvPr/>
          </p:nvSpPr>
          <p:spPr bwMode="auto">
            <a:xfrm>
              <a:off x="3572" y="2629"/>
              <a:ext cx="3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7" name="Rectangle 168">
              <a:extLst>
                <a:ext uri="{FF2B5EF4-FFF2-40B4-BE49-F238E27FC236}">
                  <a16:creationId xmlns:a16="http://schemas.microsoft.com/office/drawing/2014/main" id="{CC3C91B9-934D-4420-A0B9-23886A86A5CD}"/>
                </a:ext>
              </a:extLst>
            </p:cNvPr>
            <p:cNvSpPr>
              <a:spLocks noChangeArrowheads="1"/>
            </p:cNvSpPr>
            <p:nvPr/>
          </p:nvSpPr>
          <p:spPr bwMode="auto">
            <a:xfrm>
              <a:off x="3469" y="2576"/>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3</a:t>
              </a:r>
              <a:endParaRPr lang="en-US" altLang="en-US" sz="1200">
                <a:latin typeface="Times New Roman" panose="02020603050405020304" pitchFamily="18" charset="0"/>
              </a:endParaRPr>
            </a:p>
          </p:txBody>
        </p:sp>
        <p:sp>
          <p:nvSpPr>
            <p:cNvPr id="29888" name="Line 169">
              <a:extLst>
                <a:ext uri="{FF2B5EF4-FFF2-40B4-BE49-F238E27FC236}">
                  <a16:creationId xmlns:a16="http://schemas.microsoft.com/office/drawing/2014/main" id="{E226E291-0701-4CAB-9005-1DBA2FBA522C}"/>
                </a:ext>
              </a:extLst>
            </p:cNvPr>
            <p:cNvSpPr>
              <a:spLocks noChangeShapeType="1"/>
            </p:cNvSpPr>
            <p:nvPr/>
          </p:nvSpPr>
          <p:spPr bwMode="auto">
            <a:xfrm>
              <a:off x="3572" y="2464"/>
              <a:ext cx="2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9" name="Line 170">
              <a:extLst>
                <a:ext uri="{FF2B5EF4-FFF2-40B4-BE49-F238E27FC236}">
                  <a16:creationId xmlns:a16="http://schemas.microsoft.com/office/drawing/2014/main" id="{BF21A586-33CF-4008-B429-97F8F04E77C7}"/>
                </a:ext>
              </a:extLst>
            </p:cNvPr>
            <p:cNvSpPr>
              <a:spLocks noChangeShapeType="1"/>
            </p:cNvSpPr>
            <p:nvPr/>
          </p:nvSpPr>
          <p:spPr bwMode="auto">
            <a:xfrm>
              <a:off x="3572" y="2297"/>
              <a:ext cx="38"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90" name="Rectangle 171">
              <a:extLst>
                <a:ext uri="{FF2B5EF4-FFF2-40B4-BE49-F238E27FC236}">
                  <a16:creationId xmlns:a16="http://schemas.microsoft.com/office/drawing/2014/main" id="{6A80D081-18A0-4FF8-978E-5A840CCE8E72}"/>
                </a:ext>
              </a:extLst>
            </p:cNvPr>
            <p:cNvSpPr>
              <a:spLocks noChangeArrowheads="1"/>
            </p:cNvSpPr>
            <p:nvPr/>
          </p:nvSpPr>
          <p:spPr bwMode="auto">
            <a:xfrm>
              <a:off x="3469" y="224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4</a:t>
              </a:r>
              <a:endParaRPr lang="en-US" altLang="en-US" sz="1200">
                <a:latin typeface="Times New Roman" panose="02020603050405020304" pitchFamily="18" charset="0"/>
              </a:endParaRPr>
            </a:p>
          </p:txBody>
        </p:sp>
        <p:sp>
          <p:nvSpPr>
            <p:cNvPr id="29891" name="Rectangle 172">
              <a:extLst>
                <a:ext uri="{FF2B5EF4-FFF2-40B4-BE49-F238E27FC236}">
                  <a16:creationId xmlns:a16="http://schemas.microsoft.com/office/drawing/2014/main" id="{59968A25-F92D-4A57-AFA7-1AB8D47A03B1}"/>
                </a:ext>
              </a:extLst>
            </p:cNvPr>
            <p:cNvSpPr>
              <a:spLocks noChangeArrowheads="1"/>
            </p:cNvSpPr>
            <p:nvPr/>
          </p:nvSpPr>
          <p:spPr bwMode="auto">
            <a:xfrm>
              <a:off x="3731" y="2394"/>
              <a:ext cx="76" cy="80"/>
            </a:xfrm>
            <a:prstGeom prst="rect">
              <a:avLst/>
            </a:prstGeom>
            <a:solidFill>
              <a:srgbClr val="00C0C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a:p>
              <a:pPr eaLnBrk="1" hangingPunct="1"/>
              <a:endParaRPr lang="en-US" altLang="en-US" sz="2400">
                <a:latin typeface="Times New Roman" panose="02020603050405020304" pitchFamily="18" charset="0"/>
              </a:endParaRPr>
            </a:p>
            <a:p>
              <a:pPr eaLnBrk="1" hangingPunct="1"/>
              <a:endParaRPr lang="en-US" altLang="en-US" sz="2400">
                <a:latin typeface="Times New Roman" panose="02020603050405020304" pitchFamily="18" charset="0"/>
              </a:endParaRPr>
            </a:p>
            <a:p>
              <a:pPr eaLnBrk="1" hangingPunct="1"/>
              <a:endParaRPr lang="en-US" altLang="en-US" sz="2400">
                <a:latin typeface="Times New Roman" panose="02020603050405020304" pitchFamily="18" charset="0"/>
              </a:endParaRPr>
            </a:p>
          </p:txBody>
        </p:sp>
        <p:sp>
          <p:nvSpPr>
            <p:cNvPr id="29892" name="Rectangle 173">
              <a:extLst>
                <a:ext uri="{FF2B5EF4-FFF2-40B4-BE49-F238E27FC236}">
                  <a16:creationId xmlns:a16="http://schemas.microsoft.com/office/drawing/2014/main" id="{35BC7975-43C8-4662-825B-21AD973A4C8F}"/>
                </a:ext>
              </a:extLst>
            </p:cNvPr>
            <p:cNvSpPr>
              <a:spLocks noChangeArrowheads="1"/>
            </p:cNvSpPr>
            <p:nvPr/>
          </p:nvSpPr>
          <p:spPr bwMode="auto">
            <a:xfrm>
              <a:off x="3838" y="2380"/>
              <a:ext cx="13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Air</a:t>
              </a:r>
              <a:endParaRPr lang="en-US" altLang="en-US" sz="1200">
                <a:latin typeface="Times New Roman" panose="02020603050405020304" pitchFamily="18" charset="0"/>
              </a:endParaRPr>
            </a:p>
          </p:txBody>
        </p:sp>
        <p:sp>
          <p:nvSpPr>
            <p:cNvPr id="29893" name="Rectangle 174">
              <a:extLst>
                <a:ext uri="{FF2B5EF4-FFF2-40B4-BE49-F238E27FC236}">
                  <a16:creationId xmlns:a16="http://schemas.microsoft.com/office/drawing/2014/main" id="{AAE17336-7414-4DB1-8764-3499BBF59D44}"/>
                </a:ext>
              </a:extLst>
            </p:cNvPr>
            <p:cNvSpPr>
              <a:spLocks noChangeArrowheads="1"/>
            </p:cNvSpPr>
            <p:nvPr/>
          </p:nvSpPr>
          <p:spPr bwMode="auto">
            <a:xfrm>
              <a:off x="3736" y="2542"/>
              <a:ext cx="75" cy="79"/>
            </a:xfrm>
            <a:prstGeom prst="rect">
              <a:avLst/>
            </a:prstGeom>
            <a:solidFill>
              <a:srgbClr val="FFFF00"/>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894" name="Rectangle 175">
              <a:extLst>
                <a:ext uri="{FF2B5EF4-FFF2-40B4-BE49-F238E27FC236}">
                  <a16:creationId xmlns:a16="http://schemas.microsoft.com/office/drawing/2014/main" id="{0EA79941-9B94-4F9E-8C57-713FED4E5ABF}"/>
                </a:ext>
              </a:extLst>
            </p:cNvPr>
            <p:cNvSpPr>
              <a:spLocks noChangeArrowheads="1"/>
            </p:cNvSpPr>
            <p:nvPr/>
          </p:nvSpPr>
          <p:spPr bwMode="auto">
            <a:xfrm>
              <a:off x="3836" y="2533"/>
              <a:ext cx="266"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CAPS</a:t>
              </a:r>
              <a:endParaRPr lang="en-US" altLang="en-US" sz="1200">
                <a:latin typeface="Times New Roman" panose="02020603050405020304" pitchFamily="18" charset="0"/>
              </a:endParaRPr>
            </a:p>
          </p:txBody>
        </p:sp>
        <p:sp>
          <p:nvSpPr>
            <p:cNvPr id="29895" name="Rectangle 176">
              <a:extLst>
                <a:ext uri="{FF2B5EF4-FFF2-40B4-BE49-F238E27FC236}">
                  <a16:creationId xmlns:a16="http://schemas.microsoft.com/office/drawing/2014/main" id="{D0AE7ADB-7EBC-4097-88C1-CE3D47A8D2F7}"/>
                </a:ext>
              </a:extLst>
            </p:cNvPr>
            <p:cNvSpPr>
              <a:spLocks noChangeArrowheads="1"/>
            </p:cNvSpPr>
            <p:nvPr/>
          </p:nvSpPr>
          <p:spPr bwMode="auto">
            <a:xfrm rot="-5400000">
              <a:off x="2817" y="2877"/>
              <a:ext cx="89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b="1"/>
                <a:t>Ratio CAPS / Pre</a:t>
              </a:r>
              <a:endParaRPr lang="en-US" altLang="en-US" sz="1400">
                <a:latin typeface="Times New Roman" panose="02020603050405020304" pitchFamily="18" charset="0"/>
              </a:endParaRPr>
            </a:p>
          </p:txBody>
        </p:sp>
      </p:grpSp>
      <p:grpSp>
        <p:nvGrpSpPr>
          <p:cNvPr id="29700" name="Group 177">
            <a:extLst>
              <a:ext uri="{FF2B5EF4-FFF2-40B4-BE49-F238E27FC236}">
                <a16:creationId xmlns:a16="http://schemas.microsoft.com/office/drawing/2014/main" id="{D6A2F5E1-1B6F-4A95-AE5F-FD60342EEBB6}"/>
              </a:ext>
            </a:extLst>
          </p:cNvPr>
          <p:cNvGrpSpPr>
            <a:grpSpLocks/>
          </p:cNvGrpSpPr>
          <p:nvPr/>
        </p:nvGrpSpPr>
        <p:grpSpPr bwMode="auto">
          <a:xfrm>
            <a:off x="295275" y="1447800"/>
            <a:ext cx="3378200" cy="2046288"/>
            <a:chOff x="97" y="864"/>
            <a:chExt cx="2308" cy="1581"/>
          </a:xfrm>
        </p:grpSpPr>
        <p:grpSp>
          <p:nvGrpSpPr>
            <p:cNvPr id="29706" name="Group 178">
              <a:extLst>
                <a:ext uri="{FF2B5EF4-FFF2-40B4-BE49-F238E27FC236}">
                  <a16:creationId xmlns:a16="http://schemas.microsoft.com/office/drawing/2014/main" id="{F0449EDB-F35E-427D-9E65-BD019108BA1C}"/>
                </a:ext>
              </a:extLst>
            </p:cNvPr>
            <p:cNvGrpSpPr>
              <a:grpSpLocks/>
            </p:cNvGrpSpPr>
            <p:nvPr/>
          </p:nvGrpSpPr>
          <p:grpSpPr bwMode="auto">
            <a:xfrm>
              <a:off x="633" y="1974"/>
              <a:ext cx="298" cy="92"/>
              <a:chOff x="1188" y="3397"/>
              <a:chExt cx="592" cy="184"/>
            </a:xfrm>
          </p:grpSpPr>
          <p:sp>
            <p:nvSpPr>
              <p:cNvPr id="29756" name="Rectangle 179">
                <a:extLst>
                  <a:ext uri="{FF2B5EF4-FFF2-40B4-BE49-F238E27FC236}">
                    <a16:creationId xmlns:a16="http://schemas.microsoft.com/office/drawing/2014/main" id="{D62433DE-1780-4655-9E5B-21B1765F93A2}"/>
                  </a:ext>
                </a:extLst>
              </p:cNvPr>
              <p:cNvSpPr>
                <a:spLocks noChangeArrowheads="1"/>
              </p:cNvSpPr>
              <p:nvPr/>
            </p:nvSpPr>
            <p:spPr bwMode="auto">
              <a:xfrm>
                <a:off x="1188" y="3443"/>
                <a:ext cx="591" cy="137"/>
              </a:xfrm>
              <a:prstGeom prst="rect">
                <a:avLst/>
              </a:prstGeom>
              <a:solidFill>
                <a:srgbClr val="33CCFF"/>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757" name="Line 180">
                <a:extLst>
                  <a:ext uri="{FF2B5EF4-FFF2-40B4-BE49-F238E27FC236}">
                    <a16:creationId xmlns:a16="http://schemas.microsoft.com/office/drawing/2014/main" id="{87F5D988-A88E-4CBA-A69C-F57611F9A97C}"/>
                  </a:ext>
                </a:extLst>
              </p:cNvPr>
              <p:cNvSpPr>
                <a:spLocks noChangeShapeType="1"/>
              </p:cNvSpPr>
              <p:nvPr/>
            </p:nvSpPr>
            <p:spPr bwMode="auto">
              <a:xfrm flipV="1">
                <a:off x="1188" y="3443"/>
                <a:ext cx="1" cy="1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8" name="Line 181">
                <a:extLst>
                  <a:ext uri="{FF2B5EF4-FFF2-40B4-BE49-F238E27FC236}">
                    <a16:creationId xmlns:a16="http://schemas.microsoft.com/office/drawing/2014/main" id="{B71ABA01-87BE-4C87-8728-590C83AC1220}"/>
                  </a:ext>
                </a:extLst>
              </p:cNvPr>
              <p:cNvSpPr>
                <a:spLocks noChangeShapeType="1"/>
              </p:cNvSpPr>
              <p:nvPr/>
            </p:nvSpPr>
            <p:spPr bwMode="auto">
              <a:xfrm>
                <a:off x="1188" y="3443"/>
                <a:ext cx="1" cy="1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9" name="Line 182">
                <a:extLst>
                  <a:ext uri="{FF2B5EF4-FFF2-40B4-BE49-F238E27FC236}">
                    <a16:creationId xmlns:a16="http://schemas.microsoft.com/office/drawing/2014/main" id="{94BCA489-947A-4D19-A5EE-C04F12CCCC84}"/>
                  </a:ext>
                </a:extLst>
              </p:cNvPr>
              <p:cNvSpPr>
                <a:spLocks noChangeShapeType="1"/>
              </p:cNvSpPr>
              <p:nvPr/>
            </p:nvSpPr>
            <p:spPr bwMode="auto">
              <a:xfrm>
                <a:off x="1188" y="3443"/>
                <a:ext cx="591"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0" name="Line 183">
                <a:extLst>
                  <a:ext uri="{FF2B5EF4-FFF2-40B4-BE49-F238E27FC236}">
                    <a16:creationId xmlns:a16="http://schemas.microsoft.com/office/drawing/2014/main" id="{8EC7C966-2CD9-4414-86F2-3F79B5BF4EFA}"/>
                  </a:ext>
                </a:extLst>
              </p:cNvPr>
              <p:cNvSpPr>
                <a:spLocks noChangeShapeType="1"/>
              </p:cNvSpPr>
              <p:nvPr/>
            </p:nvSpPr>
            <p:spPr bwMode="auto">
              <a:xfrm flipH="1">
                <a:off x="1188" y="3443"/>
                <a:ext cx="591"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1" name="Line 184">
                <a:extLst>
                  <a:ext uri="{FF2B5EF4-FFF2-40B4-BE49-F238E27FC236}">
                    <a16:creationId xmlns:a16="http://schemas.microsoft.com/office/drawing/2014/main" id="{26DF042A-3492-42C9-85D8-19F95336A68F}"/>
                  </a:ext>
                </a:extLst>
              </p:cNvPr>
              <p:cNvSpPr>
                <a:spLocks noChangeShapeType="1"/>
              </p:cNvSpPr>
              <p:nvPr/>
            </p:nvSpPr>
            <p:spPr bwMode="auto">
              <a:xfrm flipV="1">
                <a:off x="1779" y="3443"/>
                <a:ext cx="1" cy="1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2" name="Line 185">
                <a:extLst>
                  <a:ext uri="{FF2B5EF4-FFF2-40B4-BE49-F238E27FC236}">
                    <a16:creationId xmlns:a16="http://schemas.microsoft.com/office/drawing/2014/main" id="{9E898BD9-4F46-4E18-97AE-8B052FBC2050}"/>
                  </a:ext>
                </a:extLst>
              </p:cNvPr>
              <p:cNvSpPr>
                <a:spLocks noChangeShapeType="1"/>
              </p:cNvSpPr>
              <p:nvPr/>
            </p:nvSpPr>
            <p:spPr bwMode="auto">
              <a:xfrm>
                <a:off x="1779" y="3443"/>
                <a:ext cx="1" cy="1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3" name="Line 186">
                <a:extLst>
                  <a:ext uri="{FF2B5EF4-FFF2-40B4-BE49-F238E27FC236}">
                    <a16:creationId xmlns:a16="http://schemas.microsoft.com/office/drawing/2014/main" id="{7A966F2E-F811-4627-BBB3-09899B5826A3}"/>
                  </a:ext>
                </a:extLst>
              </p:cNvPr>
              <p:cNvSpPr>
                <a:spLocks noChangeShapeType="1"/>
              </p:cNvSpPr>
              <p:nvPr/>
            </p:nvSpPr>
            <p:spPr bwMode="auto">
              <a:xfrm>
                <a:off x="1188" y="3580"/>
                <a:ext cx="591"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4" name="Line 187">
                <a:extLst>
                  <a:ext uri="{FF2B5EF4-FFF2-40B4-BE49-F238E27FC236}">
                    <a16:creationId xmlns:a16="http://schemas.microsoft.com/office/drawing/2014/main" id="{FB9A674E-C2B4-4FE1-9724-BC1B8F88D5F3}"/>
                  </a:ext>
                </a:extLst>
              </p:cNvPr>
              <p:cNvSpPr>
                <a:spLocks noChangeShapeType="1"/>
              </p:cNvSpPr>
              <p:nvPr/>
            </p:nvSpPr>
            <p:spPr bwMode="auto">
              <a:xfrm flipH="1">
                <a:off x="1188" y="3580"/>
                <a:ext cx="591"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5" name="Line 188">
                <a:extLst>
                  <a:ext uri="{FF2B5EF4-FFF2-40B4-BE49-F238E27FC236}">
                    <a16:creationId xmlns:a16="http://schemas.microsoft.com/office/drawing/2014/main" id="{2C916CB0-CE8B-49E7-8E5B-C8BD61D2A492}"/>
                  </a:ext>
                </a:extLst>
              </p:cNvPr>
              <p:cNvSpPr>
                <a:spLocks noChangeShapeType="1"/>
              </p:cNvSpPr>
              <p:nvPr/>
            </p:nvSpPr>
            <p:spPr bwMode="auto">
              <a:xfrm>
                <a:off x="1336" y="3397"/>
                <a:ext cx="297"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6" name="Line 189">
                <a:extLst>
                  <a:ext uri="{FF2B5EF4-FFF2-40B4-BE49-F238E27FC236}">
                    <a16:creationId xmlns:a16="http://schemas.microsoft.com/office/drawing/2014/main" id="{1F80A355-63BF-4920-9200-BDA348958A73}"/>
                  </a:ext>
                </a:extLst>
              </p:cNvPr>
              <p:cNvSpPr>
                <a:spLocks noChangeShapeType="1"/>
              </p:cNvSpPr>
              <p:nvPr/>
            </p:nvSpPr>
            <p:spPr bwMode="auto">
              <a:xfrm>
                <a:off x="1483" y="3397"/>
                <a:ext cx="1" cy="4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9707" name="Rectangle 190">
              <a:extLst>
                <a:ext uri="{FF2B5EF4-FFF2-40B4-BE49-F238E27FC236}">
                  <a16:creationId xmlns:a16="http://schemas.microsoft.com/office/drawing/2014/main" id="{594C0D17-E6E0-4408-BA46-F49519231148}"/>
                </a:ext>
              </a:extLst>
            </p:cNvPr>
            <p:cNvSpPr>
              <a:spLocks noChangeArrowheads="1"/>
            </p:cNvSpPr>
            <p:nvPr/>
          </p:nvSpPr>
          <p:spPr bwMode="auto">
            <a:xfrm>
              <a:off x="1081" y="1827"/>
              <a:ext cx="300" cy="239"/>
            </a:xfrm>
            <a:prstGeom prst="rect">
              <a:avLst/>
            </a:prstGeom>
            <a:solidFill>
              <a:srgbClr val="33CCFF"/>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708" name="Line 191">
              <a:extLst>
                <a:ext uri="{FF2B5EF4-FFF2-40B4-BE49-F238E27FC236}">
                  <a16:creationId xmlns:a16="http://schemas.microsoft.com/office/drawing/2014/main" id="{AA795E5E-738D-4C71-B2C9-BCA9A665A9CC}"/>
                </a:ext>
              </a:extLst>
            </p:cNvPr>
            <p:cNvSpPr>
              <a:spLocks noChangeShapeType="1"/>
            </p:cNvSpPr>
            <p:nvPr/>
          </p:nvSpPr>
          <p:spPr bwMode="auto">
            <a:xfrm flipV="1">
              <a:off x="1081" y="1827"/>
              <a:ext cx="0" cy="23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9" name="Line 192">
              <a:extLst>
                <a:ext uri="{FF2B5EF4-FFF2-40B4-BE49-F238E27FC236}">
                  <a16:creationId xmlns:a16="http://schemas.microsoft.com/office/drawing/2014/main" id="{D6E13D30-CFAA-44B2-94D1-96BA84B43653}"/>
                </a:ext>
              </a:extLst>
            </p:cNvPr>
            <p:cNvSpPr>
              <a:spLocks noChangeShapeType="1"/>
            </p:cNvSpPr>
            <p:nvPr/>
          </p:nvSpPr>
          <p:spPr bwMode="auto">
            <a:xfrm>
              <a:off x="1081" y="1827"/>
              <a:ext cx="0" cy="23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0" name="Line 193">
              <a:extLst>
                <a:ext uri="{FF2B5EF4-FFF2-40B4-BE49-F238E27FC236}">
                  <a16:creationId xmlns:a16="http://schemas.microsoft.com/office/drawing/2014/main" id="{4D72B800-8447-4945-8402-7DADD70960DE}"/>
                </a:ext>
              </a:extLst>
            </p:cNvPr>
            <p:cNvSpPr>
              <a:spLocks noChangeShapeType="1"/>
            </p:cNvSpPr>
            <p:nvPr/>
          </p:nvSpPr>
          <p:spPr bwMode="auto">
            <a:xfrm>
              <a:off x="1081" y="1827"/>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1" name="Line 194">
              <a:extLst>
                <a:ext uri="{FF2B5EF4-FFF2-40B4-BE49-F238E27FC236}">
                  <a16:creationId xmlns:a16="http://schemas.microsoft.com/office/drawing/2014/main" id="{8C0AD959-5AC8-4353-84F6-5762FA505886}"/>
                </a:ext>
              </a:extLst>
            </p:cNvPr>
            <p:cNvSpPr>
              <a:spLocks noChangeShapeType="1"/>
            </p:cNvSpPr>
            <p:nvPr/>
          </p:nvSpPr>
          <p:spPr bwMode="auto">
            <a:xfrm flipH="1">
              <a:off x="1081" y="1827"/>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2" name="Line 195">
              <a:extLst>
                <a:ext uri="{FF2B5EF4-FFF2-40B4-BE49-F238E27FC236}">
                  <a16:creationId xmlns:a16="http://schemas.microsoft.com/office/drawing/2014/main" id="{0910CBBD-0855-445E-8755-EFE473E99755}"/>
                </a:ext>
              </a:extLst>
            </p:cNvPr>
            <p:cNvSpPr>
              <a:spLocks noChangeShapeType="1"/>
            </p:cNvSpPr>
            <p:nvPr/>
          </p:nvSpPr>
          <p:spPr bwMode="auto">
            <a:xfrm flipV="1">
              <a:off x="1381" y="1827"/>
              <a:ext cx="0" cy="23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3" name="Line 196">
              <a:extLst>
                <a:ext uri="{FF2B5EF4-FFF2-40B4-BE49-F238E27FC236}">
                  <a16:creationId xmlns:a16="http://schemas.microsoft.com/office/drawing/2014/main" id="{2AC7F0F0-7FA2-4690-BD05-D015A50C3060}"/>
                </a:ext>
              </a:extLst>
            </p:cNvPr>
            <p:cNvSpPr>
              <a:spLocks noChangeShapeType="1"/>
            </p:cNvSpPr>
            <p:nvPr/>
          </p:nvSpPr>
          <p:spPr bwMode="auto">
            <a:xfrm>
              <a:off x="1381" y="1827"/>
              <a:ext cx="0" cy="23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4" name="Line 197">
              <a:extLst>
                <a:ext uri="{FF2B5EF4-FFF2-40B4-BE49-F238E27FC236}">
                  <a16:creationId xmlns:a16="http://schemas.microsoft.com/office/drawing/2014/main" id="{D5818F6B-4AE3-4BBD-9B64-C5B3F0150116}"/>
                </a:ext>
              </a:extLst>
            </p:cNvPr>
            <p:cNvSpPr>
              <a:spLocks noChangeShapeType="1"/>
            </p:cNvSpPr>
            <p:nvPr/>
          </p:nvSpPr>
          <p:spPr bwMode="auto">
            <a:xfrm>
              <a:off x="1081" y="2066"/>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5" name="Line 198">
              <a:extLst>
                <a:ext uri="{FF2B5EF4-FFF2-40B4-BE49-F238E27FC236}">
                  <a16:creationId xmlns:a16="http://schemas.microsoft.com/office/drawing/2014/main" id="{AAAE5C2E-86B8-4F3F-AC39-9AFE74A62AC8}"/>
                </a:ext>
              </a:extLst>
            </p:cNvPr>
            <p:cNvSpPr>
              <a:spLocks noChangeShapeType="1"/>
            </p:cNvSpPr>
            <p:nvPr/>
          </p:nvSpPr>
          <p:spPr bwMode="auto">
            <a:xfrm flipH="1">
              <a:off x="1081" y="2066"/>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6" name="Line 199">
              <a:extLst>
                <a:ext uri="{FF2B5EF4-FFF2-40B4-BE49-F238E27FC236}">
                  <a16:creationId xmlns:a16="http://schemas.microsoft.com/office/drawing/2014/main" id="{E4CFC9F3-1846-4A8C-972A-4617A9DE6D83}"/>
                </a:ext>
              </a:extLst>
            </p:cNvPr>
            <p:cNvSpPr>
              <a:spLocks noChangeShapeType="1"/>
            </p:cNvSpPr>
            <p:nvPr/>
          </p:nvSpPr>
          <p:spPr bwMode="auto">
            <a:xfrm>
              <a:off x="1157" y="1703"/>
              <a:ext cx="14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7" name="Line 200">
              <a:extLst>
                <a:ext uri="{FF2B5EF4-FFF2-40B4-BE49-F238E27FC236}">
                  <a16:creationId xmlns:a16="http://schemas.microsoft.com/office/drawing/2014/main" id="{93941D46-EDBC-403C-A4E0-974ED488EBB3}"/>
                </a:ext>
              </a:extLst>
            </p:cNvPr>
            <p:cNvSpPr>
              <a:spLocks noChangeShapeType="1"/>
            </p:cNvSpPr>
            <p:nvPr/>
          </p:nvSpPr>
          <p:spPr bwMode="auto">
            <a:xfrm>
              <a:off x="1230" y="1703"/>
              <a:ext cx="0" cy="1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8" name="Rectangle 201">
              <a:extLst>
                <a:ext uri="{FF2B5EF4-FFF2-40B4-BE49-F238E27FC236}">
                  <a16:creationId xmlns:a16="http://schemas.microsoft.com/office/drawing/2014/main" id="{A986CBE6-E883-48B4-A5EF-07622BDD2A51}"/>
                </a:ext>
              </a:extLst>
            </p:cNvPr>
            <p:cNvSpPr>
              <a:spLocks noChangeArrowheads="1"/>
            </p:cNvSpPr>
            <p:nvPr/>
          </p:nvSpPr>
          <p:spPr bwMode="auto">
            <a:xfrm>
              <a:off x="1160" y="1604"/>
              <a:ext cx="16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a:t>
              </a:r>
            </a:p>
          </p:txBody>
        </p:sp>
        <p:sp>
          <p:nvSpPr>
            <p:cNvPr id="29719" name="Rectangle 202">
              <a:extLst>
                <a:ext uri="{FF2B5EF4-FFF2-40B4-BE49-F238E27FC236}">
                  <a16:creationId xmlns:a16="http://schemas.microsoft.com/office/drawing/2014/main" id="{26686E62-3DA1-4FCE-9DDA-382E0D3B1475}"/>
                </a:ext>
              </a:extLst>
            </p:cNvPr>
            <p:cNvSpPr>
              <a:spLocks noChangeArrowheads="1"/>
            </p:cNvSpPr>
            <p:nvPr/>
          </p:nvSpPr>
          <p:spPr bwMode="auto">
            <a:xfrm>
              <a:off x="1530" y="1696"/>
              <a:ext cx="300" cy="370"/>
            </a:xfrm>
            <a:prstGeom prst="rect">
              <a:avLst/>
            </a:prstGeom>
            <a:solidFill>
              <a:srgbClr val="33CCFF"/>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720" name="Line 203">
              <a:extLst>
                <a:ext uri="{FF2B5EF4-FFF2-40B4-BE49-F238E27FC236}">
                  <a16:creationId xmlns:a16="http://schemas.microsoft.com/office/drawing/2014/main" id="{E2BB4F7F-CB30-4439-9474-469E7B7A6231}"/>
                </a:ext>
              </a:extLst>
            </p:cNvPr>
            <p:cNvSpPr>
              <a:spLocks noChangeShapeType="1"/>
            </p:cNvSpPr>
            <p:nvPr/>
          </p:nvSpPr>
          <p:spPr bwMode="auto">
            <a:xfrm flipV="1">
              <a:off x="1530" y="1696"/>
              <a:ext cx="0" cy="3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1" name="Line 204">
              <a:extLst>
                <a:ext uri="{FF2B5EF4-FFF2-40B4-BE49-F238E27FC236}">
                  <a16:creationId xmlns:a16="http://schemas.microsoft.com/office/drawing/2014/main" id="{D7684DF8-0253-4874-B8DF-266E4DC3CAF7}"/>
                </a:ext>
              </a:extLst>
            </p:cNvPr>
            <p:cNvSpPr>
              <a:spLocks noChangeShapeType="1"/>
            </p:cNvSpPr>
            <p:nvPr/>
          </p:nvSpPr>
          <p:spPr bwMode="auto">
            <a:xfrm>
              <a:off x="1530" y="1696"/>
              <a:ext cx="0" cy="3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2" name="Line 205">
              <a:extLst>
                <a:ext uri="{FF2B5EF4-FFF2-40B4-BE49-F238E27FC236}">
                  <a16:creationId xmlns:a16="http://schemas.microsoft.com/office/drawing/2014/main" id="{CF8BD998-1356-4282-AC84-6D57A37BBECD}"/>
                </a:ext>
              </a:extLst>
            </p:cNvPr>
            <p:cNvSpPr>
              <a:spLocks noChangeShapeType="1"/>
            </p:cNvSpPr>
            <p:nvPr/>
          </p:nvSpPr>
          <p:spPr bwMode="auto">
            <a:xfrm>
              <a:off x="1530" y="1696"/>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3" name="Line 206">
              <a:extLst>
                <a:ext uri="{FF2B5EF4-FFF2-40B4-BE49-F238E27FC236}">
                  <a16:creationId xmlns:a16="http://schemas.microsoft.com/office/drawing/2014/main" id="{FD88C1B3-574A-4D57-B97C-CFCA781E484B}"/>
                </a:ext>
              </a:extLst>
            </p:cNvPr>
            <p:cNvSpPr>
              <a:spLocks noChangeShapeType="1"/>
            </p:cNvSpPr>
            <p:nvPr/>
          </p:nvSpPr>
          <p:spPr bwMode="auto">
            <a:xfrm flipH="1">
              <a:off x="1530" y="1696"/>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4" name="Line 207">
              <a:extLst>
                <a:ext uri="{FF2B5EF4-FFF2-40B4-BE49-F238E27FC236}">
                  <a16:creationId xmlns:a16="http://schemas.microsoft.com/office/drawing/2014/main" id="{7F4767FA-2F8F-44E4-AEFD-4AF1CE5B58AB}"/>
                </a:ext>
              </a:extLst>
            </p:cNvPr>
            <p:cNvSpPr>
              <a:spLocks noChangeShapeType="1"/>
            </p:cNvSpPr>
            <p:nvPr/>
          </p:nvSpPr>
          <p:spPr bwMode="auto">
            <a:xfrm flipV="1">
              <a:off x="1830" y="1696"/>
              <a:ext cx="0" cy="3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5" name="Line 208">
              <a:extLst>
                <a:ext uri="{FF2B5EF4-FFF2-40B4-BE49-F238E27FC236}">
                  <a16:creationId xmlns:a16="http://schemas.microsoft.com/office/drawing/2014/main" id="{5EC27682-94D6-45FE-9632-67DF1CA2C861}"/>
                </a:ext>
              </a:extLst>
            </p:cNvPr>
            <p:cNvSpPr>
              <a:spLocks noChangeShapeType="1"/>
            </p:cNvSpPr>
            <p:nvPr/>
          </p:nvSpPr>
          <p:spPr bwMode="auto">
            <a:xfrm>
              <a:off x="1830" y="1696"/>
              <a:ext cx="0" cy="3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6" name="Line 209">
              <a:extLst>
                <a:ext uri="{FF2B5EF4-FFF2-40B4-BE49-F238E27FC236}">
                  <a16:creationId xmlns:a16="http://schemas.microsoft.com/office/drawing/2014/main" id="{C7939E1C-4F34-4266-BBB0-942C0D90666C}"/>
                </a:ext>
              </a:extLst>
            </p:cNvPr>
            <p:cNvSpPr>
              <a:spLocks noChangeShapeType="1"/>
            </p:cNvSpPr>
            <p:nvPr/>
          </p:nvSpPr>
          <p:spPr bwMode="auto">
            <a:xfrm>
              <a:off x="1530" y="2066"/>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7" name="Line 210">
              <a:extLst>
                <a:ext uri="{FF2B5EF4-FFF2-40B4-BE49-F238E27FC236}">
                  <a16:creationId xmlns:a16="http://schemas.microsoft.com/office/drawing/2014/main" id="{60797BD3-6EC7-458C-AF0B-5FB19FFFB053}"/>
                </a:ext>
              </a:extLst>
            </p:cNvPr>
            <p:cNvSpPr>
              <a:spLocks noChangeShapeType="1"/>
            </p:cNvSpPr>
            <p:nvPr/>
          </p:nvSpPr>
          <p:spPr bwMode="auto">
            <a:xfrm flipH="1">
              <a:off x="1530" y="2066"/>
              <a:ext cx="3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8" name="Line 211">
              <a:extLst>
                <a:ext uri="{FF2B5EF4-FFF2-40B4-BE49-F238E27FC236}">
                  <a16:creationId xmlns:a16="http://schemas.microsoft.com/office/drawing/2014/main" id="{63C73C7F-892E-4A8F-9917-4B441C5C01A0}"/>
                </a:ext>
              </a:extLst>
            </p:cNvPr>
            <p:cNvSpPr>
              <a:spLocks noChangeShapeType="1"/>
            </p:cNvSpPr>
            <p:nvPr/>
          </p:nvSpPr>
          <p:spPr bwMode="auto">
            <a:xfrm>
              <a:off x="1605" y="1589"/>
              <a:ext cx="1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9" name="Line 212">
              <a:extLst>
                <a:ext uri="{FF2B5EF4-FFF2-40B4-BE49-F238E27FC236}">
                  <a16:creationId xmlns:a16="http://schemas.microsoft.com/office/drawing/2014/main" id="{94D9D21D-8CCE-497C-BCA6-38EA09FB6F8D}"/>
                </a:ext>
              </a:extLst>
            </p:cNvPr>
            <p:cNvSpPr>
              <a:spLocks noChangeShapeType="1"/>
            </p:cNvSpPr>
            <p:nvPr/>
          </p:nvSpPr>
          <p:spPr bwMode="auto">
            <a:xfrm>
              <a:off x="1681" y="1589"/>
              <a:ext cx="0" cy="10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0" name="Rectangle 213">
              <a:extLst>
                <a:ext uri="{FF2B5EF4-FFF2-40B4-BE49-F238E27FC236}">
                  <a16:creationId xmlns:a16="http://schemas.microsoft.com/office/drawing/2014/main" id="{51420890-C4FB-41C6-8623-24581C5274A2}"/>
                </a:ext>
              </a:extLst>
            </p:cNvPr>
            <p:cNvSpPr>
              <a:spLocks noChangeArrowheads="1"/>
            </p:cNvSpPr>
            <p:nvPr/>
          </p:nvSpPr>
          <p:spPr bwMode="auto">
            <a:xfrm>
              <a:off x="1610" y="1458"/>
              <a:ext cx="16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a:t>
              </a:r>
            </a:p>
          </p:txBody>
        </p:sp>
        <p:sp>
          <p:nvSpPr>
            <p:cNvPr id="29731" name="Rectangle 214">
              <a:extLst>
                <a:ext uri="{FF2B5EF4-FFF2-40B4-BE49-F238E27FC236}">
                  <a16:creationId xmlns:a16="http://schemas.microsoft.com/office/drawing/2014/main" id="{1D4C6EE8-1ED9-4009-9531-44812686C3F1}"/>
                </a:ext>
              </a:extLst>
            </p:cNvPr>
            <p:cNvSpPr>
              <a:spLocks noChangeArrowheads="1"/>
            </p:cNvSpPr>
            <p:nvPr/>
          </p:nvSpPr>
          <p:spPr bwMode="auto">
            <a:xfrm>
              <a:off x="1979" y="1380"/>
              <a:ext cx="298" cy="678"/>
            </a:xfrm>
            <a:prstGeom prst="rect">
              <a:avLst/>
            </a:prstGeom>
            <a:solidFill>
              <a:srgbClr val="33CCFF"/>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732" name="Line 215">
              <a:extLst>
                <a:ext uri="{FF2B5EF4-FFF2-40B4-BE49-F238E27FC236}">
                  <a16:creationId xmlns:a16="http://schemas.microsoft.com/office/drawing/2014/main" id="{E8A73334-ED6C-450F-B8D3-FAEB1E434D9F}"/>
                </a:ext>
              </a:extLst>
            </p:cNvPr>
            <p:cNvSpPr>
              <a:spLocks noChangeShapeType="1"/>
            </p:cNvSpPr>
            <p:nvPr/>
          </p:nvSpPr>
          <p:spPr bwMode="auto">
            <a:xfrm flipV="1">
              <a:off x="1979" y="1380"/>
              <a:ext cx="0" cy="678"/>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3" name="Line 216">
              <a:extLst>
                <a:ext uri="{FF2B5EF4-FFF2-40B4-BE49-F238E27FC236}">
                  <a16:creationId xmlns:a16="http://schemas.microsoft.com/office/drawing/2014/main" id="{3E89D305-C53C-41EF-8081-E6A07E5F6B6A}"/>
                </a:ext>
              </a:extLst>
            </p:cNvPr>
            <p:cNvSpPr>
              <a:spLocks noChangeShapeType="1"/>
            </p:cNvSpPr>
            <p:nvPr/>
          </p:nvSpPr>
          <p:spPr bwMode="auto">
            <a:xfrm>
              <a:off x="1979" y="1380"/>
              <a:ext cx="0" cy="678"/>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4" name="Line 217">
              <a:extLst>
                <a:ext uri="{FF2B5EF4-FFF2-40B4-BE49-F238E27FC236}">
                  <a16:creationId xmlns:a16="http://schemas.microsoft.com/office/drawing/2014/main" id="{2A498D48-8779-4664-98DE-21AD5D343C68}"/>
                </a:ext>
              </a:extLst>
            </p:cNvPr>
            <p:cNvSpPr>
              <a:spLocks noChangeShapeType="1"/>
            </p:cNvSpPr>
            <p:nvPr/>
          </p:nvSpPr>
          <p:spPr bwMode="auto">
            <a:xfrm>
              <a:off x="1979" y="1380"/>
              <a:ext cx="298"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5" name="Line 218">
              <a:extLst>
                <a:ext uri="{FF2B5EF4-FFF2-40B4-BE49-F238E27FC236}">
                  <a16:creationId xmlns:a16="http://schemas.microsoft.com/office/drawing/2014/main" id="{F2251CF5-06BA-44D3-B893-4F044A2DC3B9}"/>
                </a:ext>
              </a:extLst>
            </p:cNvPr>
            <p:cNvSpPr>
              <a:spLocks noChangeShapeType="1"/>
            </p:cNvSpPr>
            <p:nvPr/>
          </p:nvSpPr>
          <p:spPr bwMode="auto">
            <a:xfrm flipH="1">
              <a:off x="1979" y="1380"/>
              <a:ext cx="298"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6" name="Line 219">
              <a:extLst>
                <a:ext uri="{FF2B5EF4-FFF2-40B4-BE49-F238E27FC236}">
                  <a16:creationId xmlns:a16="http://schemas.microsoft.com/office/drawing/2014/main" id="{A3AB9CDE-5516-48DD-9BC3-4FD8624353DB}"/>
                </a:ext>
              </a:extLst>
            </p:cNvPr>
            <p:cNvSpPr>
              <a:spLocks noChangeShapeType="1"/>
            </p:cNvSpPr>
            <p:nvPr/>
          </p:nvSpPr>
          <p:spPr bwMode="auto">
            <a:xfrm flipV="1">
              <a:off x="2277" y="1380"/>
              <a:ext cx="0" cy="678"/>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7" name="Line 220">
              <a:extLst>
                <a:ext uri="{FF2B5EF4-FFF2-40B4-BE49-F238E27FC236}">
                  <a16:creationId xmlns:a16="http://schemas.microsoft.com/office/drawing/2014/main" id="{05C898C0-BCB9-4357-A994-EFB15E4E0A7C}"/>
                </a:ext>
              </a:extLst>
            </p:cNvPr>
            <p:cNvSpPr>
              <a:spLocks noChangeShapeType="1"/>
            </p:cNvSpPr>
            <p:nvPr/>
          </p:nvSpPr>
          <p:spPr bwMode="auto">
            <a:xfrm>
              <a:off x="2277" y="1380"/>
              <a:ext cx="0" cy="678"/>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8" name="Line 221">
              <a:extLst>
                <a:ext uri="{FF2B5EF4-FFF2-40B4-BE49-F238E27FC236}">
                  <a16:creationId xmlns:a16="http://schemas.microsoft.com/office/drawing/2014/main" id="{22A70510-DCEF-4688-B41E-8B1E3E0BE643}"/>
                </a:ext>
              </a:extLst>
            </p:cNvPr>
            <p:cNvSpPr>
              <a:spLocks noChangeShapeType="1"/>
            </p:cNvSpPr>
            <p:nvPr/>
          </p:nvSpPr>
          <p:spPr bwMode="auto">
            <a:xfrm>
              <a:off x="1979" y="2058"/>
              <a:ext cx="298"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9" name="Line 222">
              <a:extLst>
                <a:ext uri="{FF2B5EF4-FFF2-40B4-BE49-F238E27FC236}">
                  <a16:creationId xmlns:a16="http://schemas.microsoft.com/office/drawing/2014/main" id="{19FB87D8-0996-48BC-B75B-26D2FCED834F}"/>
                </a:ext>
              </a:extLst>
            </p:cNvPr>
            <p:cNvSpPr>
              <a:spLocks noChangeShapeType="1"/>
            </p:cNvSpPr>
            <p:nvPr/>
          </p:nvSpPr>
          <p:spPr bwMode="auto">
            <a:xfrm flipH="1">
              <a:off x="1979" y="2058"/>
              <a:ext cx="298"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0" name="Line 223">
              <a:extLst>
                <a:ext uri="{FF2B5EF4-FFF2-40B4-BE49-F238E27FC236}">
                  <a16:creationId xmlns:a16="http://schemas.microsoft.com/office/drawing/2014/main" id="{7AF27F29-6AED-405C-9BCD-DA31AFA23C69}"/>
                </a:ext>
              </a:extLst>
            </p:cNvPr>
            <p:cNvSpPr>
              <a:spLocks noChangeShapeType="1"/>
            </p:cNvSpPr>
            <p:nvPr/>
          </p:nvSpPr>
          <p:spPr bwMode="auto">
            <a:xfrm>
              <a:off x="2128" y="1126"/>
              <a:ext cx="0" cy="2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1" name="Rectangle 224">
              <a:extLst>
                <a:ext uri="{FF2B5EF4-FFF2-40B4-BE49-F238E27FC236}">
                  <a16:creationId xmlns:a16="http://schemas.microsoft.com/office/drawing/2014/main" id="{6A46FAB0-71B0-40DB-A6D1-26052568A717}"/>
                </a:ext>
              </a:extLst>
            </p:cNvPr>
            <p:cNvSpPr>
              <a:spLocks noChangeArrowheads="1"/>
            </p:cNvSpPr>
            <p:nvPr/>
          </p:nvSpPr>
          <p:spPr bwMode="auto">
            <a:xfrm>
              <a:off x="2055" y="1020"/>
              <a:ext cx="16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a:t>
              </a:r>
            </a:p>
          </p:txBody>
        </p:sp>
        <p:sp>
          <p:nvSpPr>
            <p:cNvPr id="29742" name="Rectangle 225">
              <a:extLst>
                <a:ext uri="{FF2B5EF4-FFF2-40B4-BE49-F238E27FC236}">
                  <a16:creationId xmlns:a16="http://schemas.microsoft.com/office/drawing/2014/main" id="{D008ED46-E207-4E29-B9A3-E6B1A0F16BF1}"/>
                </a:ext>
              </a:extLst>
            </p:cNvPr>
            <p:cNvSpPr>
              <a:spLocks noChangeArrowheads="1"/>
            </p:cNvSpPr>
            <p:nvPr/>
          </p:nvSpPr>
          <p:spPr bwMode="auto">
            <a:xfrm>
              <a:off x="695" y="2120"/>
              <a:ext cx="143"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 2.9</a:t>
              </a:r>
              <a:endParaRPr lang="en-US" altLang="en-US" sz="1000">
                <a:latin typeface="Times New Roman" panose="02020603050405020304" pitchFamily="18" charset="0"/>
              </a:endParaRPr>
            </a:p>
          </p:txBody>
        </p:sp>
        <p:sp>
          <p:nvSpPr>
            <p:cNvPr id="29743" name="Rectangle 226">
              <a:extLst>
                <a:ext uri="{FF2B5EF4-FFF2-40B4-BE49-F238E27FC236}">
                  <a16:creationId xmlns:a16="http://schemas.microsoft.com/office/drawing/2014/main" id="{6C5B1397-4DFA-49EC-80D2-2653A8FB9151}"/>
                </a:ext>
              </a:extLst>
            </p:cNvPr>
            <p:cNvSpPr>
              <a:spLocks noChangeArrowheads="1"/>
            </p:cNvSpPr>
            <p:nvPr/>
          </p:nvSpPr>
          <p:spPr bwMode="auto">
            <a:xfrm>
              <a:off x="1121" y="2120"/>
              <a:ext cx="191"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 47.2</a:t>
              </a:r>
              <a:endParaRPr lang="en-US" altLang="en-US" sz="1000">
                <a:latin typeface="Times New Roman" panose="02020603050405020304" pitchFamily="18" charset="0"/>
              </a:endParaRPr>
            </a:p>
          </p:txBody>
        </p:sp>
        <p:sp>
          <p:nvSpPr>
            <p:cNvPr id="29744" name="Rectangle 227">
              <a:extLst>
                <a:ext uri="{FF2B5EF4-FFF2-40B4-BE49-F238E27FC236}">
                  <a16:creationId xmlns:a16="http://schemas.microsoft.com/office/drawing/2014/main" id="{974A1A2A-3E84-4C73-932F-D851175A3EF6}"/>
                </a:ext>
              </a:extLst>
            </p:cNvPr>
            <p:cNvSpPr>
              <a:spLocks noChangeArrowheads="1"/>
            </p:cNvSpPr>
            <p:nvPr/>
          </p:nvSpPr>
          <p:spPr bwMode="auto">
            <a:xfrm>
              <a:off x="1543" y="2120"/>
              <a:ext cx="238"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 107.8</a:t>
              </a:r>
              <a:endParaRPr lang="en-US" altLang="en-US" sz="1000">
                <a:latin typeface="Times New Roman" panose="02020603050405020304" pitchFamily="18" charset="0"/>
              </a:endParaRPr>
            </a:p>
          </p:txBody>
        </p:sp>
        <p:sp>
          <p:nvSpPr>
            <p:cNvPr id="29745" name="Rectangle 228">
              <a:extLst>
                <a:ext uri="{FF2B5EF4-FFF2-40B4-BE49-F238E27FC236}">
                  <a16:creationId xmlns:a16="http://schemas.microsoft.com/office/drawing/2014/main" id="{3014A51A-8E89-4F22-89D6-EA8A91C14639}"/>
                </a:ext>
              </a:extLst>
            </p:cNvPr>
            <p:cNvSpPr>
              <a:spLocks noChangeArrowheads="1"/>
            </p:cNvSpPr>
            <p:nvPr/>
          </p:nvSpPr>
          <p:spPr bwMode="auto">
            <a:xfrm>
              <a:off x="1992" y="2111"/>
              <a:ext cx="262"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  206.7</a:t>
              </a:r>
              <a:endParaRPr lang="en-US" altLang="en-US" sz="1000">
                <a:latin typeface="Times New Roman" panose="02020603050405020304" pitchFamily="18" charset="0"/>
              </a:endParaRPr>
            </a:p>
          </p:txBody>
        </p:sp>
        <p:sp>
          <p:nvSpPr>
            <p:cNvPr id="29746" name="Rectangle 229">
              <a:extLst>
                <a:ext uri="{FF2B5EF4-FFF2-40B4-BE49-F238E27FC236}">
                  <a16:creationId xmlns:a16="http://schemas.microsoft.com/office/drawing/2014/main" id="{14ADC01F-83CE-48F6-889A-EBF2086F64D0}"/>
                </a:ext>
              </a:extLst>
            </p:cNvPr>
            <p:cNvSpPr>
              <a:spLocks noChangeArrowheads="1"/>
            </p:cNvSpPr>
            <p:nvPr/>
          </p:nvSpPr>
          <p:spPr bwMode="auto">
            <a:xfrm>
              <a:off x="374" y="2019"/>
              <a:ext cx="47"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0</a:t>
              </a:r>
              <a:endParaRPr lang="en-US" altLang="en-US" sz="1000">
                <a:latin typeface="Times New Roman" panose="02020603050405020304" pitchFamily="18" charset="0"/>
              </a:endParaRPr>
            </a:p>
          </p:txBody>
        </p:sp>
        <p:sp>
          <p:nvSpPr>
            <p:cNvPr id="29747" name="Line 230">
              <a:extLst>
                <a:ext uri="{FF2B5EF4-FFF2-40B4-BE49-F238E27FC236}">
                  <a16:creationId xmlns:a16="http://schemas.microsoft.com/office/drawing/2014/main" id="{87661134-CBCC-40CA-9787-EDD9E3EF0654}"/>
                </a:ext>
              </a:extLst>
            </p:cNvPr>
            <p:cNvSpPr>
              <a:spLocks noChangeShapeType="1"/>
            </p:cNvSpPr>
            <p:nvPr/>
          </p:nvSpPr>
          <p:spPr bwMode="auto">
            <a:xfrm>
              <a:off x="482" y="1680"/>
              <a:ext cx="4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8" name="Rectangle 231">
              <a:extLst>
                <a:ext uri="{FF2B5EF4-FFF2-40B4-BE49-F238E27FC236}">
                  <a16:creationId xmlns:a16="http://schemas.microsoft.com/office/drawing/2014/main" id="{2B968B9F-900A-4D00-AF9E-55CC1FF5BE87}"/>
                </a:ext>
              </a:extLst>
            </p:cNvPr>
            <p:cNvSpPr>
              <a:spLocks noChangeArrowheads="1"/>
            </p:cNvSpPr>
            <p:nvPr/>
          </p:nvSpPr>
          <p:spPr bwMode="auto">
            <a:xfrm>
              <a:off x="324" y="1634"/>
              <a:ext cx="95"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50</a:t>
              </a:r>
              <a:endParaRPr lang="en-US" altLang="en-US" sz="1000">
                <a:latin typeface="Times New Roman" panose="02020603050405020304" pitchFamily="18" charset="0"/>
              </a:endParaRPr>
            </a:p>
          </p:txBody>
        </p:sp>
        <p:sp>
          <p:nvSpPr>
            <p:cNvPr id="29749" name="Line 232">
              <a:extLst>
                <a:ext uri="{FF2B5EF4-FFF2-40B4-BE49-F238E27FC236}">
                  <a16:creationId xmlns:a16="http://schemas.microsoft.com/office/drawing/2014/main" id="{417EBF0C-2D8F-4193-8815-A487FBDC8395}"/>
                </a:ext>
              </a:extLst>
            </p:cNvPr>
            <p:cNvSpPr>
              <a:spLocks noChangeShapeType="1"/>
            </p:cNvSpPr>
            <p:nvPr/>
          </p:nvSpPr>
          <p:spPr bwMode="auto">
            <a:xfrm>
              <a:off x="482" y="1295"/>
              <a:ext cx="4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0" name="Rectangle 233">
              <a:extLst>
                <a:ext uri="{FF2B5EF4-FFF2-40B4-BE49-F238E27FC236}">
                  <a16:creationId xmlns:a16="http://schemas.microsoft.com/office/drawing/2014/main" id="{F69BF6DC-E609-4BC0-8AFC-F4375587E7FA}"/>
                </a:ext>
              </a:extLst>
            </p:cNvPr>
            <p:cNvSpPr>
              <a:spLocks noChangeArrowheads="1"/>
            </p:cNvSpPr>
            <p:nvPr/>
          </p:nvSpPr>
          <p:spPr bwMode="auto">
            <a:xfrm>
              <a:off x="276" y="1250"/>
              <a:ext cx="143"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100</a:t>
              </a:r>
              <a:endParaRPr lang="en-US" altLang="en-US" sz="1000">
                <a:latin typeface="Times New Roman" panose="02020603050405020304" pitchFamily="18" charset="0"/>
              </a:endParaRPr>
            </a:p>
          </p:txBody>
        </p:sp>
        <p:sp>
          <p:nvSpPr>
            <p:cNvPr id="29751" name="Rectangle 234">
              <a:extLst>
                <a:ext uri="{FF2B5EF4-FFF2-40B4-BE49-F238E27FC236}">
                  <a16:creationId xmlns:a16="http://schemas.microsoft.com/office/drawing/2014/main" id="{4509D09D-1BF3-4292-870A-B45822CD0806}"/>
                </a:ext>
              </a:extLst>
            </p:cNvPr>
            <p:cNvSpPr>
              <a:spLocks noChangeArrowheads="1"/>
            </p:cNvSpPr>
            <p:nvPr/>
          </p:nvSpPr>
          <p:spPr bwMode="auto">
            <a:xfrm>
              <a:off x="276" y="864"/>
              <a:ext cx="143"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150</a:t>
              </a:r>
              <a:endParaRPr lang="en-US" altLang="en-US" sz="1000">
                <a:latin typeface="Times New Roman" panose="02020603050405020304" pitchFamily="18" charset="0"/>
              </a:endParaRPr>
            </a:p>
          </p:txBody>
        </p:sp>
        <p:sp>
          <p:nvSpPr>
            <p:cNvPr id="29752" name="Rectangle 235">
              <a:extLst>
                <a:ext uri="{FF2B5EF4-FFF2-40B4-BE49-F238E27FC236}">
                  <a16:creationId xmlns:a16="http://schemas.microsoft.com/office/drawing/2014/main" id="{598BF5CE-1AF9-4EDD-B6E2-A7FC345ACC16}"/>
                </a:ext>
              </a:extLst>
            </p:cNvPr>
            <p:cNvSpPr>
              <a:spLocks noChangeArrowheads="1"/>
            </p:cNvSpPr>
            <p:nvPr/>
          </p:nvSpPr>
          <p:spPr bwMode="auto">
            <a:xfrm rot="-5400000">
              <a:off x="-271" y="1290"/>
              <a:ext cx="861"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PMNs (x10,000)</a:t>
              </a:r>
              <a:endParaRPr lang="en-US" altLang="en-US" sz="1200">
                <a:latin typeface="Times New Roman" panose="02020603050405020304" pitchFamily="18" charset="0"/>
              </a:endParaRPr>
            </a:p>
          </p:txBody>
        </p:sp>
        <p:sp>
          <p:nvSpPr>
            <p:cNvPr id="29753" name="Rectangle 236">
              <a:extLst>
                <a:ext uri="{FF2B5EF4-FFF2-40B4-BE49-F238E27FC236}">
                  <a16:creationId xmlns:a16="http://schemas.microsoft.com/office/drawing/2014/main" id="{D21771E3-3BD9-4EAA-891C-66B787167FAA}"/>
                </a:ext>
              </a:extLst>
            </p:cNvPr>
            <p:cNvSpPr>
              <a:spLocks noChangeArrowheads="1"/>
            </p:cNvSpPr>
            <p:nvPr/>
          </p:nvSpPr>
          <p:spPr bwMode="auto">
            <a:xfrm>
              <a:off x="624" y="2304"/>
              <a:ext cx="1781"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a:t>Average CAPS Concentration (</a:t>
              </a:r>
              <a:r>
                <a:rPr lang="en-US" altLang="en-US" sz="1200" b="1">
                  <a:latin typeface="Symbol" panose="05050102010706020507" pitchFamily="18" charset="2"/>
                </a:rPr>
                <a:t>m</a:t>
              </a:r>
              <a:r>
                <a:rPr lang="en-US" altLang="en-US" sz="1200" b="1"/>
                <a:t>/m</a:t>
              </a:r>
              <a:r>
                <a:rPr lang="en-US" altLang="en-US" sz="1200" b="1" baseline="30000"/>
                <a:t>3</a:t>
              </a:r>
              <a:r>
                <a:rPr lang="en-US" altLang="en-US" sz="1200" b="1"/>
                <a:t>)</a:t>
              </a:r>
              <a:endParaRPr lang="en-US" altLang="en-US" sz="1200" b="1">
                <a:latin typeface="Times New Roman" panose="02020603050405020304" pitchFamily="18" charset="0"/>
              </a:endParaRPr>
            </a:p>
          </p:txBody>
        </p:sp>
        <p:sp>
          <p:nvSpPr>
            <p:cNvPr id="29754" name="Line 237">
              <a:extLst>
                <a:ext uri="{FF2B5EF4-FFF2-40B4-BE49-F238E27FC236}">
                  <a16:creationId xmlns:a16="http://schemas.microsoft.com/office/drawing/2014/main" id="{2496C9A9-7622-4A0E-A340-41D038CB486C}"/>
                </a:ext>
              </a:extLst>
            </p:cNvPr>
            <p:cNvSpPr>
              <a:spLocks noChangeShapeType="1"/>
            </p:cNvSpPr>
            <p:nvPr/>
          </p:nvSpPr>
          <p:spPr bwMode="auto">
            <a:xfrm>
              <a:off x="2054" y="1123"/>
              <a:ext cx="1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5" name="Rectangle 238">
              <a:extLst>
                <a:ext uri="{FF2B5EF4-FFF2-40B4-BE49-F238E27FC236}">
                  <a16:creationId xmlns:a16="http://schemas.microsoft.com/office/drawing/2014/main" id="{E7880438-F6A6-4107-86BC-7942DD7EC3E9}"/>
                </a:ext>
              </a:extLst>
            </p:cNvPr>
            <p:cNvSpPr>
              <a:spLocks noChangeArrowheads="1"/>
            </p:cNvSpPr>
            <p:nvPr/>
          </p:nvSpPr>
          <p:spPr bwMode="auto">
            <a:xfrm>
              <a:off x="480" y="912"/>
              <a:ext cx="1914" cy="114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pSp>
      <p:pic>
        <p:nvPicPr>
          <p:cNvPr id="29701" name="Picture 239">
            <a:extLst>
              <a:ext uri="{FF2B5EF4-FFF2-40B4-BE49-F238E27FC236}">
                <a16:creationId xmlns:a16="http://schemas.microsoft.com/office/drawing/2014/main" id="{860D686A-2353-4450-85AA-7343976C58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6213" y="3886200"/>
            <a:ext cx="1449387"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240">
            <a:extLst>
              <a:ext uri="{FF2B5EF4-FFF2-40B4-BE49-F238E27FC236}">
                <a16:creationId xmlns:a16="http://schemas.microsoft.com/office/drawing/2014/main" id="{FD9DE9D3-50A0-4126-BB60-29403299F2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600200"/>
            <a:ext cx="178911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025" name="Text Box 241">
            <a:extLst>
              <a:ext uri="{FF2B5EF4-FFF2-40B4-BE49-F238E27FC236}">
                <a16:creationId xmlns:a16="http://schemas.microsoft.com/office/drawing/2014/main" id="{7B81ADC2-1A8F-4339-859F-56BB1D7446DE}"/>
              </a:ext>
            </a:extLst>
          </p:cNvPr>
          <p:cNvSpPr txBox="1">
            <a:spLocks noChangeArrowheads="1"/>
          </p:cNvSpPr>
          <p:nvPr/>
        </p:nvSpPr>
        <p:spPr bwMode="auto">
          <a:xfrm>
            <a:off x="5992813" y="5973763"/>
            <a:ext cx="2541587" cy="366712"/>
          </a:xfrm>
          <a:prstGeom prst="rect">
            <a:avLst/>
          </a:prstGeom>
          <a:noFill/>
          <a:ln w="12700">
            <a:noFill/>
            <a:miter lim="800000"/>
            <a:headEnd type="none" w="sm" len="sm"/>
            <a:tailEnd type="none" w="sm" len="sm"/>
          </a:ln>
          <a:effectLst>
            <a:outerShdw dist="35921" dir="2700000" algn="ctr" rotWithShape="0">
              <a:schemeClr val="bg2"/>
            </a:outerShdw>
          </a:effectLst>
        </p:spPr>
        <p:txBody>
          <a:bodyPr>
            <a:spAutoFit/>
          </a:bodyPr>
          <a:lstStyle/>
          <a:p>
            <a:pPr algn="ctr" eaLnBrk="0" hangingPunct="0">
              <a:spcBef>
                <a:spcPct val="50000"/>
              </a:spcBef>
              <a:defRPr/>
            </a:pPr>
            <a:r>
              <a:rPr lang="en-US" b="1">
                <a:solidFill>
                  <a:srgbClr val="FFFF66"/>
                </a:solidFill>
                <a:latin typeface="Arial" charset="0"/>
              </a:rPr>
              <a:t>Devlin et al., 2003</a:t>
            </a:r>
          </a:p>
        </p:txBody>
      </p:sp>
      <p:sp>
        <p:nvSpPr>
          <p:cNvPr id="119026" name="Text Box 242">
            <a:extLst>
              <a:ext uri="{FF2B5EF4-FFF2-40B4-BE49-F238E27FC236}">
                <a16:creationId xmlns:a16="http://schemas.microsoft.com/office/drawing/2014/main" id="{479B736C-A852-44D6-AA1E-4C9B0BDEC644}"/>
              </a:ext>
            </a:extLst>
          </p:cNvPr>
          <p:cNvSpPr txBox="1">
            <a:spLocks noChangeArrowheads="1"/>
          </p:cNvSpPr>
          <p:nvPr/>
        </p:nvSpPr>
        <p:spPr bwMode="auto">
          <a:xfrm>
            <a:off x="838200" y="5943600"/>
            <a:ext cx="2541588" cy="366713"/>
          </a:xfrm>
          <a:prstGeom prst="rect">
            <a:avLst/>
          </a:prstGeom>
          <a:noFill/>
          <a:ln w="12700">
            <a:noFill/>
            <a:miter lim="800000"/>
            <a:headEnd type="none" w="sm" len="sm"/>
            <a:tailEnd type="none" w="sm" len="sm"/>
          </a:ln>
          <a:effectLst>
            <a:outerShdw dist="35921" dir="2700000" algn="ctr" rotWithShape="0">
              <a:schemeClr val="bg2"/>
            </a:outerShdw>
          </a:effectLst>
        </p:spPr>
        <p:txBody>
          <a:bodyPr>
            <a:spAutoFit/>
          </a:bodyPr>
          <a:lstStyle/>
          <a:p>
            <a:pPr algn="ctr" eaLnBrk="0" hangingPunct="0">
              <a:spcBef>
                <a:spcPct val="50000"/>
              </a:spcBef>
              <a:defRPr/>
            </a:pPr>
            <a:r>
              <a:rPr lang="en-US" b="1">
                <a:solidFill>
                  <a:srgbClr val="FFFF66"/>
                </a:solidFill>
                <a:latin typeface="Arial" charset="0"/>
              </a:rPr>
              <a:t>Ghio et al., 2003</a:t>
            </a:r>
          </a:p>
        </p:txBody>
      </p:sp>
      <p:sp>
        <p:nvSpPr>
          <p:cNvPr id="119027" name="Line 243">
            <a:extLst>
              <a:ext uri="{FF2B5EF4-FFF2-40B4-BE49-F238E27FC236}">
                <a16:creationId xmlns:a16="http://schemas.microsoft.com/office/drawing/2014/main" id="{820F501E-28A3-4FF2-8689-573ABA9DAD95}"/>
              </a:ext>
            </a:extLst>
          </p:cNvPr>
          <p:cNvSpPr>
            <a:spLocks noChangeShapeType="1"/>
          </p:cNvSpPr>
          <p:nvPr/>
        </p:nvSpPr>
        <p:spPr bwMode="auto">
          <a:xfrm>
            <a:off x="0" y="1295400"/>
            <a:ext cx="9144000" cy="0"/>
          </a:xfrm>
          <a:prstGeom prst="line">
            <a:avLst/>
          </a:prstGeom>
          <a:noFill/>
          <a:ln w="76200">
            <a:solidFill>
              <a:srgbClr val="0099FF"/>
            </a:solidFill>
            <a:round/>
            <a:headEnd/>
            <a:tailEnd/>
          </a:ln>
          <a:effectLst>
            <a:outerShdw dist="35921" dir="2700000" algn="ctr" rotWithShape="0">
              <a:schemeClr val="bg2">
                <a:alpha val="50000"/>
              </a:schemeClr>
            </a:outerShdw>
          </a:effectLst>
        </p:spPr>
        <p:txBody>
          <a:bodyPr/>
          <a:lstStyle/>
          <a:p>
            <a:pPr>
              <a:defRPr/>
            </a:pPr>
            <a:endParaRPr lang="en-US">
              <a:latin typeface="Arial"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8" name="Rectangle 4">
            <a:extLst>
              <a:ext uri="{FF2B5EF4-FFF2-40B4-BE49-F238E27FC236}">
                <a16:creationId xmlns:a16="http://schemas.microsoft.com/office/drawing/2014/main" id="{CBB69EA5-6EDA-4F21-A808-09AB956C5519}"/>
              </a:ext>
            </a:extLst>
          </p:cNvPr>
          <p:cNvSpPr>
            <a:spLocks noGrp="1" noChangeArrowheads="1"/>
          </p:cNvSpPr>
          <p:nvPr>
            <p:ph type="title"/>
          </p:nvPr>
        </p:nvSpPr>
        <p:spPr/>
        <p:txBody>
          <a:bodyPr/>
          <a:lstStyle/>
          <a:p>
            <a:pPr eaLnBrk="1" hangingPunct="1">
              <a:defRPr/>
            </a:pPr>
            <a:r>
              <a:rPr lang="en-US" sz="4000">
                <a:effectLst>
                  <a:outerShdw blurRad="38100" dist="38100" dir="2700000" algn="tl">
                    <a:srgbClr val="000000"/>
                  </a:outerShdw>
                </a:effectLst>
                <a:latin typeface="Arial" charset="0"/>
              </a:rPr>
              <a:t>CHS: Low FEV</a:t>
            </a:r>
            <a:r>
              <a:rPr lang="en-US" sz="4000" baseline="-25000">
                <a:effectLst>
                  <a:outerShdw blurRad="38100" dist="38100" dir="2700000" algn="tl">
                    <a:srgbClr val="000000"/>
                  </a:outerShdw>
                </a:effectLst>
                <a:latin typeface="Arial" charset="0"/>
              </a:rPr>
              <a:t>1</a:t>
            </a:r>
            <a:r>
              <a:rPr lang="en-US" sz="4000">
                <a:effectLst>
                  <a:outerShdw blurRad="38100" dist="38100" dir="2700000" algn="tl">
                    <a:srgbClr val="000000"/>
                  </a:outerShdw>
                </a:effectLst>
                <a:latin typeface="Arial" charset="0"/>
              </a:rPr>
              <a:t> at Age 18 vs. Pollution</a:t>
            </a:r>
          </a:p>
        </p:txBody>
      </p:sp>
      <p:graphicFrame>
        <p:nvGraphicFramePr>
          <p:cNvPr id="3074" name="Object 5">
            <a:extLst>
              <a:ext uri="{FF2B5EF4-FFF2-40B4-BE49-F238E27FC236}">
                <a16:creationId xmlns:a16="http://schemas.microsoft.com/office/drawing/2014/main" id="{540AAC59-3001-4E9A-8ECF-02E78C49ED05}"/>
              </a:ext>
            </a:extLst>
          </p:cNvPr>
          <p:cNvGraphicFramePr>
            <a:graphicFrameLocks noChangeAspect="1"/>
          </p:cNvGraphicFramePr>
          <p:nvPr>
            <p:ph idx="1"/>
          </p:nvPr>
        </p:nvGraphicFramePr>
        <p:xfrm>
          <a:off x="1119188" y="1981200"/>
          <a:ext cx="6904037" cy="4114800"/>
        </p:xfrm>
        <a:graphic>
          <a:graphicData uri="http://schemas.openxmlformats.org/presentationml/2006/ole">
            <mc:AlternateContent xmlns:mc="http://schemas.openxmlformats.org/markup-compatibility/2006">
              <mc:Choice xmlns:v="urn:schemas-microsoft-com:vml" Requires="v">
                <p:oleObj spid="_x0000_s3077" name="Photo Editor Photo" r:id="rId3" imgW="4219048" imgH="2514286" progId="MSPhotoEd.3">
                  <p:embed/>
                </p:oleObj>
              </mc:Choice>
              <mc:Fallback>
                <p:oleObj name="Photo Editor Photo" r:id="rId3" imgW="4219048" imgH="2514286" progId="MSPhotoEd.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9188" y="1981200"/>
                        <a:ext cx="6904037" cy="4114800"/>
                      </a:xfrm>
                      <a:prstGeom prst="rect">
                        <a:avLst/>
                      </a:prstGeom>
                    </p:spPr>
                  </p:pic>
                </p:oleObj>
              </mc:Fallback>
            </mc:AlternateContent>
          </a:graphicData>
        </a:graphic>
      </p:graphicFrame>
      <p:sp>
        <p:nvSpPr>
          <p:cNvPr id="123910" name="Text Box 6">
            <a:extLst>
              <a:ext uri="{FF2B5EF4-FFF2-40B4-BE49-F238E27FC236}">
                <a16:creationId xmlns:a16="http://schemas.microsoft.com/office/drawing/2014/main" id="{37C40F88-BFF3-4C2E-882A-9002C81A8EC9}"/>
              </a:ext>
            </a:extLst>
          </p:cNvPr>
          <p:cNvSpPr txBox="1">
            <a:spLocks noChangeArrowheads="1"/>
          </p:cNvSpPr>
          <p:nvPr/>
        </p:nvSpPr>
        <p:spPr bwMode="auto">
          <a:xfrm>
            <a:off x="381000" y="6324600"/>
            <a:ext cx="3048000" cy="366713"/>
          </a:xfrm>
          <a:prstGeom prst="rect">
            <a:avLst/>
          </a:prstGeom>
          <a:noFill/>
          <a:ln w="9525">
            <a:noFill/>
            <a:miter lim="800000"/>
            <a:headEnd/>
            <a:tailEnd/>
          </a:ln>
          <a:effectLst/>
        </p:spPr>
        <p:txBody>
          <a:bodyPr>
            <a:spAutoFit/>
          </a:bodyPr>
          <a:lstStyle/>
          <a:p>
            <a:pPr>
              <a:spcBef>
                <a:spcPct val="50000"/>
              </a:spcBef>
              <a:defRPr/>
            </a:pPr>
            <a:r>
              <a:rPr lang="en-US" b="1">
                <a:solidFill>
                  <a:schemeClr val="tx2"/>
                </a:solidFill>
                <a:effectLst>
                  <a:outerShdw blurRad="38100" dist="38100" dir="2700000" algn="tl">
                    <a:srgbClr val="000000"/>
                  </a:outerShdw>
                </a:effectLst>
                <a:latin typeface="Arial" charset="0"/>
              </a:rPr>
              <a:t>Gauderman et al., 2004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9B3586B4-F90A-40DB-A7E9-32556C4FD003}"/>
              </a:ext>
            </a:extLst>
          </p:cNvPr>
          <p:cNvSpPr>
            <a:spLocks noGrp="1" noChangeArrowheads="1"/>
          </p:cNvSpPr>
          <p:nvPr>
            <p:ph type="title"/>
          </p:nvPr>
        </p:nvSpPr>
        <p:spPr>
          <a:xfrm>
            <a:off x="685800" y="381000"/>
            <a:ext cx="7772400" cy="1143000"/>
          </a:xfrm>
        </p:spPr>
        <p:txBody>
          <a:bodyPr/>
          <a:lstStyle/>
          <a:p>
            <a:pPr eaLnBrk="1" hangingPunct="1">
              <a:defRPr/>
            </a:pPr>
            <a:r>
              <a:rPr lang="en-US" sz="4000">
                <a:effectLst>
                  <a:outerShdw blurRad="38100" dist="38100" dir="2700000" algn="tl">
                    <a:srgbClr val="000000"/>
                  </a:outerShdw>
                </a:effectLst>
                <a:latin typeface="Arial" charset="0"/>
              </a:rPr>
              <a:t>CHS:  Lung Function Growth in Movers</a:t>
            </a:r>
          </a:p>
        </p:txBody>
      </p:sp>
      <p:pic>
        <p:nvPicPr>
          <p:cNvPr id="30723" name="Picture 3">
            <a:extLst>
              <a:ext uri="{FF2B5EF4-FFF2-40B4-BE49-F238E27FC236}">
                <a16:creationId xmlns:a16="http://schemas.microsoft.com/office/drawing/2014/main" id="{82ACDE68-CE24-42EB-99F6-18F3CCEA7E10}"/>
              </a:ext>
            </a:extLst>
          </p:cNvPr>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71600" y="1905000"/>
            <a:ext cx="6324600" cy="4114800"/>
          </a:xfrm>
        </p:spPr>
      </p:pic>
      <p:sp>
        <p:nvSpPr>
          <p:cNvPr id="141316" name="Text Box 4">
            <a:extLst>
              <a:ext uri="{FF2B5EF4-FFF2-40B4-BE49-F238E27FC236}">
                <a16:creationId xmlns:a16="http://schemas.microsoft.com/office/drawing/2014/main" id="{2B9DD36A-50A4-446B-8B7F-D96E361C4C5C}"/>
              </a:ext>
            </a:extLst>
          </p:cNvPr>
          <p:cNvSpPr txBox="1">
            <a:spLocks noChangeArrowheads="1"/>
          </p:cNvSpPr>
          <p:nvPr/>
        </p:nvSpPr>
        <p:spPr bwMode="auto">
          <a:xfrm>
            <a:off x="685800" y="6248400"/>
            <a:ext cx="2667000" cy="366713"/>
          </a:xfrm>
          <a:prstGeom prst="rect">
            <a:avLst/>
          </a:prstGeom>
          <a:noFill/>
          <a:ln w="9525">
            <a:noFill/>
            <a:miter lim="800000"/>
            <a:headEnd/>
            <a:tailEnd/>
          </a:ln>
          <a:effectLst>
            <a:outerShdw dist="35921" dir="2700000" algn="ctr" rotWithShape="0">
              <a:schemeClr val="bg2"/>
            </a:outerShdw>
          </a:effectLst>
        </p:spPr>
        <p:txBody>
          <a:bodyPr>
            <a:spAutoFit/>
          </a:bodyPr>
          <a:lstStyle/>
          <a:p>
            <a:pPr>
              <a:spcBef>
                <a:spcPct val="50000"/>
              </a:spcBef>
              <a:defRPr/>
            </a:pPr>
            <a:r>
              <a:rPr lang="en-US" b="1">
                <a:solidFill>
                  <a:schemeClr val="tx2"/>
                </a:solidFill>
                <a:latin typeface="Arial" charset="0"/>
              </a:rPr>
              <a:t>Avol et al., 2001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Rectangle 4">
            <a:extLst>
              <a:ext uri="{FF2B5EF4-FFF2-40B4-BE49-F238E27FC236}">
                <a16:creationId xmlns:a16="http://schemas.microsoft.com/office/drawing/2014/main" id="{BE84953E-37E2-40BF-AA78-561668E01513}"/>
              </a:ext>
            </a:extLst>
          </p:cNvPr>
          <p:cNvSpPr>
            <a:spLocks noGrp="1" noChangeArrowheads="1"/>
          </p:cNvSpPr>
          <p:nvPr>
            <p:ph type="title"/>
          </p:nvPr>
        </p:nvSpPr>
        <p:spPr>
          <a:xfrm>
            <a:off x="762000" y="381000"/>
            <a:ext cx="7772400" cy="1143000"/>
          </a:xfrm>
        </p:spPr>
        <p:txBody>
          <a:bodyPr/>
          <a:lstStyle/>
          <a:p>
            <a:pPr eaLnBrk="1" hangingPunct="1">
              <a:defRPr/>
            </a:pPr>
            <a:r>
              <a:rPr lang="en-US" sz="3600">
                <a:effectLst>
                  <a:outerShdw blurRad="38100" dist="38100" dir="2700000" algn="tl">
                    <a:srgbClr val="000000"/>
                  </a:outerShdw>
                </a:effectLst>
                <a:latin typeface="Arial" charset="0"/>
              </a:rPr>
              <a:t>Living Within 300 Meters of Local Roadways Affects FEV</a:t>
            </a:r>
            <a:r>
              <a:rPr lang="en-US" sz="3600" baseline="-25000">
                <a:effectLst>
                  <a:outerShdw blurRad="38100" dist="38100" dir="2700000" algn="tl">
                    <a:srgbClr val="000000"/>
                  </a:outerShdw>
                </a:effectLst>
                <a:latin typeface="Arial" charset="0"/>
              </a:rPr>
              <a:t>1</a:t>
            </a:r>
          </a:p>
        </p:txBody>
      </p:sp>
      <p:sp>
        <p:nvSpPr>
          <p:cNvPr id="124934" name="Text Box 6">
            <a:extLst>
              <a:ext uri="{FF2B5EF4-FFF2-40B4-BE49-F238E27FC236}">
                <a16:creationId xmlns:a16="http://schemas.microsoft.com/office/drawing/2014/main" id="{91F2C2D2-87CE-47E7-999E-95A478E767FC}"/>
              </a:ext>
            </a:extLst>
          </p:cNvPr>
          <p:cNvSpPr txBox="1">
            <a:spLocks noChangeArrowheads="1"/>
          </p:cNvSpPr>
          <p:nvPr/>
        </p:nvSpPr>
        <p:spPr bwMode="auto">
          <a:xfrm>
            <a:off x="533400" y="6248400"/>
            <a:ext cx="2895600" cy="366713"/>
          </a:xfrm>
          <a:prstGeom prst="rect">
            <a:avLst/>
          </a:prstGeom>
          <a:noFill/>
          <a:ln w="9525">
            <a:noFill/>
            <a:miter lim="800000"/>
            <a:headEnd/>
            <a:tailEnd/>
          </a:ln>
          <a:effectLst>
            <a:outerShdw dist="35921" dir="2700000" algn="ctr" rotWithShape="0">
              <a:schemeClr val="bg2"/>
            </a:outerShdw>
          </a:effectLst>
        </p:spPr>
        <p:txBody>
          <a:bodyPr>
            <a:spAutoFit/>
          </a:bodyPr>
          <a:lstStyle/>
          <a:p>
            <a:pPr>
              <a:spcBef>
                <a:spcPct val="50000"/>
              </a:spcBef>
              <a:defRPr/>
            </a:pPr>
            <a:r>
              <a:rPr lang="en-US" b="1">
                <a:solidFill>
                  <a:schemeClr val="tx2"/>
                </a:solidFill>
                <a:latin typeface="Arial" charset="0"/>
              </a:rPr>
              <a:t>Brunekreef et al., 1997</a:t>
            </a:r>
          </a:p>
        </p:txBody>
      </p:sp>
      <p:graphicFrame>
        <p:nvGraphicFramePr>
          <p:cNvPr id="4098" name="Object 7">
            <a:extLst>
              <a:ext uri="{FF2B5EF4-FFF2-40B4-BE49-F238E27FC236}">
                <a16:creationId xmlns:a16="http://schemas.microsoft.com/office/drawing/2014/main" id="{42B43BDE-25CF-4F8B-AE28-2E96B7D784E7}"/>
              </a:ext>
            </a:extLst>
          </p:cNvPr>
          <p:cNvGraphicFramePr>
            <a:graphicFrameLocks noChangeAspect="1"/>
          </p:cNvGraphicFramePr>
          <p:nvPr>
            <p:ph idx="1"/>
          </p:nvPr>
        </p:nvGraphicFramePr>
        <p:xfrm>
          <a:off x="1066800" y="1905000"/>
          <a:ext cx="7094538" cy="4114800"/>
        </p:xfrm>
        <a:graphic>
          <a:graphicData uri="http://schemas.openxmlformats.org/presentationml/2006/ole">
            <mc:AlternateContent xmlns:mc="http://schemas.openxmlformats.org/markup-compatibility/2006">
              <mc:Choice xmlns:v="urn:schemas-microsoft-com:vml" Requires="v">
                <p:oleObj spid="_x0000_s4101" name="Photo Editor Photo" r:id="rId3" imgW="4105848" imgH="2381582" progId="MSPhotoEd.3">
                  <p:embed/>
                </p:oleObj>
              </mc:Choice>
              <mc:Fallback>
                <p:oleObj name="Photo Editor Photo" r:id="rId3" imgW="4105848" imgH="2381582" progId="MSPhotoEd.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05000"/>
                        <a:ext cx="7094538" cy="4114800"/>
                      </a:xfrm>
                      <a:prstGeom prst="rect">
                        <a:avLst/>
                      </a:prstGeom>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FB26F4D3-0A3D-4800-8A5E-F4AA23B316C6}"/>
              </a:ext>
            </a:extLst>
          </p:cNvPr>
          <p:cNvSpPr>
            <a:spLocks noGrp="1" noChangeArrowheads="1"/>
          </p:cNvSpPr>
          <p:nvPr>
            <p:ph type="title"/>
          </p:nvPr>
        </p:nvSpPr>
        <p:spPr/>
        <p:txBody>
          <a:bodyPr/>
          <a:lstStyle/>
          <a:p>
            <a:pPr eaLnBrk="1" hangingPunct="1">
              <a:defRPr/>
            </a:pPr>
            <a:r>
              <a:rPr lang="en-US" sz="4000">
                <a:effectLst>
                  <a:outerShdw blurRad="38100" dist="38100" dir="2700000" algn="tl">
                    <a:srgbClr val="000000"/>
                  </a:outerShdw>
                </a:effectLst>
                <a:latin typeface="Arial" charset="0"/>
              </a:rPr>
              <a:t>Traffic Exposures</a:t>
            </a:r>
          </a:p>
        </p:txBody>
      </p:sp>
      <p:sp>
        <p:nvSpPr>
          <p:cNvPr id="142339" name="Rectangle 3">
            <a:extLst>
              <a:ext uri="{FF2B5EF4-FFF2-40B4-BE49-F238E27FC236}">
                <a16:creationId xmlns:a16="http://schemas.microsoft.com/office/drawing/2014/main" id="{8673BF10-A3E1-497E-BDDD-A4312924F139}"/>
              </a:ext>
            </a:extLst>
          </p:cNvPr>
          <p:cNvSpPr>
            <a:spLocks noGrp="1" noChangeArrowheads="1"/>
          </p:cNvSpPr>
          <p:nvPr>
            <p:ph type="body" idx="1"/>
          </p:nvPr>
        </p:nvSpPr>
        <p:spPr>
          <a:effectLst>
            <a:outerShdw dist="35921" dir="2700000" algn="ctr" rotWithShape="0">
              <a:schemeClr val="bg2"/>
            </a:outerShdw>
          </a:effectLst>
        </p:spPr>
        <p:txBody>
          <a:bodyPr/>
          <a:lstStyle/>
          <a:p>
            <a:pPr eaLnBrk="1" hangingPunct="1">
              <a:defRPr/>
            </a:pPr>
            <a:r>
              <a:rPr lang="en-US" sz="2900">
                <a:latin typeface="Arial" charset="0"/>
              </a:rPr>
              <a:t>Traffic exposure linked to respiratory symptoms in several European studies</a:t>
            </a:r>
          </a:p>
          <a:p>
            <a:pPr eaLnBrk="1" hangingPunct="1">
              <a:defRPr/>
            </a:pPr>
            <a:r>
              <a:rPr lang="en-US" sz="2900">
                <a:latin typeface="Arial" charset="0"/>
              </a:rPr>
              <a:t>San Francisco bay area study linking  pollution exposures at schools to symptoms (Kim et al., 2004)</a:t>
            </a:r>
          </a:p>
          <a:p>
            <a:pPr eaLnBrk="1" hangingPunct="1">
              <a:defRPr/>
            </a:pPr>
            <a:r>
              <a:rPr lang="en-US" sz="2900">
                <a:latin typeface="Arial" charset="0"/>
              </a:rPr>
              <a:t>CHS study of residential NO</a:t>
            </a:r>
            <a:r>
              <a:rPr lang="en-US" sz="2900" baseline="-25000">
                <a:latin typeface="Arial" charset="0"/>
              </a:rPr>
              <a:t>2</a:t>
            </a:r>
            <a:r>
              <a:rPr lang="en-US" sz="2900">
                <a:latin typeface="Arial" charset="0"/>
              </a:rPr>
              <a:t>, traffic linked to asthma prevalence, symptoms, and medication use (Gauderman et al., 2005)</a:t>
            </a:r>
            <a:r>
              <a:rPr lang="en-US" sz="2900"/>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28E66BEF-FB4A-496B-9707-8A550CCCC221}"/>
              </a:ext>
            </a:extLst>
          </p:cNvPr>
          <p:cNvSpPr>
            <a:spLocks noGrp="1" noChangeArrowheads="1"/>
          </p:cNvSpPr>
          <p:nvPr>
            <p:ph type="title"/>
          </p:nvPr>
        </p:nvSpPr>
        <p:spPr/>
        <p:txBody>
          <a:bodyPr/>
          <a:lstStyle/>
          <a:p>
            <a:pPr eaLnBrk="1" hangingPunct="1">
              <a:defRPr/>
            </a:pPr>
            <a:r>
              <a:rPr lang="en-US">
                <a:effectLst>
                  <a:outerShdw blurRad="38100" dist="38100" dir="2700000" algn="tl">
                    <a:srgbClr val="000000"/>
                  </a:outerShdw>
                </a:effectLst>
                <a:latin typeface="Arial" charset="0"/>
              </a:rPr>
              <a:t>Sensitive Groups for PM</a:t>
            </a:r>
          </a:p>
        </p:txBody>
      </p:sp>
      <p:sp>
        <p:nvSpPr>
          <p:cNvPr id="175107" name="Rectangle 3">
            <a:extLst>
              <a:ext uri="{FF2B5EF4-FFF2-40B4-BE49-F238E27FC236}">
                <a16:creationId xmlns:a16="http://schemas.microsoft.com/office/drawing/2014/main" id="{F3345945-3A24-4BF4-A369-CDB06C048892}"/>
              </a:ext>
            </a:extLst>
          </p:cNvPr>
          <p:cNvSpPr>
            <a:spLocks noGrp="1" noChangeArrowheads="1"/>
          </p:cNvSpPr>
          <p:nvPr>
            <p:ph type="body" idx="1"/>
          </p:nvPr>
        </p:nvSpPr>
        <p:spPr>
          <a:effectLst>
            <a:outerShdw dist="35921" dir="2700000" algn="ctr" rotWithShape="0">
              <a:schemeClr val="bg2"/>
            </a:outerShdw>
          </a:effectLst>
        </p:spPr>
        <p:txBody>
          <a:bodyPr/>
          <a:lstStyle/>
          <a:p>
            <a:pPr eaLnBrk="1" hangingPunct="1">
              <a:defRPr/>
            </a:pPr>
            <a:r>
              <a:rPr lang="en-US">
                <a:latin typeface="Arial" charset="0"/>
              </a:rPr>
              <a:t>People with heart disease</a:t>
            </a:r>
          </a:p>
          <a:p>
            <a:pPr eaLnBrk="1" hangingPunct="1">
              <a:defRPr/>
            </a:pPr>
            <a:r>
              <a:rPr lang="en-US">
                <a:latin typeface="Arial" charset="0"/>
              </a:rPr>
              <a:t>People with lung disease</a:t>
            </a:r>
          </a:p>
          <a:p>
            <a:pPr eaLnBrk="1" hangingPunct="1">
              <a:defRPr/>
            </a:pPr>
            <a:r>
              <a:rPr lang="en-US">
                <a:latin typeface="Arial" charset="0"/>
              </a:rPr>
              <a:t>Older adults</a:t>
            </a:r>
          </a:p>
          <a:p>
            <a:pPr eaLnBrk="1" hangingPunct="1">
              <a:defRPr/>
            </a:pPr>
            <a:r>
              <a:rPr lang="en-US">
                <a:latin typeface="Arial" charset="0"/>
              </a:rPr>
              <a:t>Children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a:extLst>
              <a:ext uri="{FF2B5EF4-FFF2-40B4-BE49-F238E27FC236}">
                <a16:creationId xmlns:a16="http://schemas.microsoft.com/office/drawing/2014/main" id="{ACE503DA-809C-4893-AAA9-14F0739A11EF}"/>
              </a:ext>
            </a:extLst>
          </p:cNvPr>
          <p:cNvSpPr>
            <a:spLocks noGrp="1" noChangeArrowheads="1"/>
          </p:cNvSpPr>
          <p:nvPr>
            <p:ph type="title"/>
          </p:nvPr>
        </p:nvSpPr>
        <p:spPr>
          <a:xfrm>
            <a:off x="609600" y="0"/>
            <a:ext cx="7772400" cy="990600"/>
          </a:xfrm>
          <a:effectLst>
            <a:outerShdw dist="35921" dir="2700000" algn="ctr" rotWithShape="0">
              <a:schemeClr val="bg2"/>
            </a:outerShdw>
          </a:effectLst>
        </p:spPr>
        <p:txBody>
          <a:bodyPr/>
          <a:lstStyle/>
          <a:p>
            <a:pPr eaLnBrk="1" hangingPunct="1">
              <a:defRPr/>
            </a:pPr>
            <a:r>
              <a:rPr lang="en-US" sz="4000">
                <a:effectLst>
                  <a:outerShdw blurRad="38100" dist="38100" dir="2700000" algn="tl">
                    <a:srgbClr val="000000"/>
                  </a:outerShdw>
                </a:effectLst>
                <a:latin typeface="Arial" charset="0"/>
              </a:rPr>
              <a:t>Air Quality Index</a:t>
            </a:r>
          </a:p>
        </p:txBody>
      </p:sp>
      <p:graphicFrame>
        <p:nvGraphicFramePr>
          <p:cNvPr id="181251" name="Group 3">
            <a:extLst>
              <a:ext uri="{FF2B5EF4-FFF2-40B4-BE49-F238E27FC236}">
                <a16:creationId xmlns:a16="http://schemas.microsoft.com/office/drawing/2014/main" id="{ED4C93EC-39C4-4945-8C17-6C7BC8208A34}"/>
              </a:ext>
            </a:extLst>
          </p:cNvPr>
          <p:cNvGraphicFramePr>
            <a:graphicFrameLocks noGrp="1"/>
          </p:cNvGraphicFramePr>
          <p:nvPr>
            <p:ph type="tbl" idx="1"/>
          </p:nvPr>
        </p:nvGraphicFramePr>
        <p:xfrm>
          <a:off x="533400" y="990600"/>
          <a:ext cx="8153400" cy="5650388"/>
        </p:xfrm>
        <a:graphic>
          <a:graphicData uri="http://schemas.openxmlformats.org/drawingml/2006/table">
            <a:tbl>
              <a:tblPr/>
              <a:tblGrid>
                <a:gridCol w="2590800">
                  <a:extLst>
                    <a:ext uri="{9D8B030D-6E8A-4147-A177-3AD203B41FA5}">
                      <a16:colId xmlns:a16="http://schemas.microsoft.com/office/drawing/2014/main" val="20000"/>
                    </a:ext>
                  </a:extLst>
                </a:gridCol>
                <a:gridCol w="5562600">
                  <a:extLst>
                    <a:ext uri="{9D8B030D-6E8A-4147-A177-3AD203B41FA5}">
                      <a16:colId xmlns:a16="http://schemas.microsoft.com/office/drawing/2014/main" val="20001"/>
                    </a:ext>
                  </a:extLst>
                </a:gridCol>
              </a:tblGrid>
              <a:tr h="5339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a:ln>
                            <a:noFill/>
                          </a:ln>
                          <a:solidFill>
                            <a:schemeClr val="bg2"/>
                          </a:solidFill>
                          <a:effectLst/>
                          <a:latin typeface="Arial Narrow" pitchFamily="34" charset="0"/>
                        </a:rPr>
                        <a:t>Descriptors</a:t>
                      </a:r>
                    </a:p>
                  </a:txBody>
                  <a:tcPr marL="92075" marR="92075" marT="46032" marB="460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66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a:ln>
                            <a:noFill/>
                          </a:ln>
                          <a:solidFill>
                            <a:schemeClr val="bg2"/>
                          </a:solidFill>
                          <a:effectLst/>
                          <a:latin typeface="Arial Narrow" pitchFamily="34" charset="0"/>
                        </a:rPr>
                        <a:t>Cautionary Statement</a:t>
                      </a:r>
                    </a:p>
                  </a:txBody>
                  <a:tcPr marL="92075" marR="92075" marT="46032" marB="460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66FF"/>
                    </a:solidFill>
                  </a:tcPr>
                </a:tc>
                <a:extLst>
                  <a:ext uri="{0D108BD9-81ED-4DB2-BD59-A6C34878D82A}">
                    <a16:rowId xmlns:a16="http://schemas.microsoft.com/office/drawing/2014/main" val="10000"/>
                  </a:ext>
                </a:extLst>
              </a:tr>
              <a:tr h="76824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700" b="1" i="0" u="none" strike="noStrike" cap="none" normalizeH="0" baseline="0">
                          <a:ln>
                            <a:noFill/>
                          </a:ln>
                          <a:solidFill>
                            <a:schemeClr val="bg2"/>
                          </a:solidFill>
                          <a:effectLst/>
                          <a:latin typeface="Arial Narrow" pitchFamily="34" charset="0"/>
                        </a:rPr>
                        <a:t>Good       0 – 50</a:t>
                      </a:r>
                    </a:p>
                  </a:txBody>
                  <a:tcPr marL="92075" marR="92075" marT="46032" marB="460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E4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b="0" i="0" u="none" strike="noStrike" cap="none" normalizeH="0" baseline="0">
                          <a:ln>
                            <a:noFill/>
                          </a:ln>
                          <a:solidFill>
                            <a:schemeClr val="bg2"/>
                          </a:solidFill>
                          <a:effectLst/>
                          <a:latin typeface="Arial" charset="0"/>
                        </a:rPr>
                        <a:t>No message</a:t>
                      </a:r>
                    </a:p>
                  </a:txBody>
                  <a:tcPr marL="92075" marR="92075" marT="46032" marB="460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E400"/>
                    </a:solidFill>
                  </a:tcPr>
                </a:tc>
                <a:extLst>
                  <a:ext uri="{0D108BD9-81ED-4DB2-BD59-A6C34878D82A}">
                    <a16:rowId xmlns:a16="http://schemas.microsoft.com/office/drawing/2014/main" val="10001"/>
                  </a:ext>
                </a:extLst>
              </a:tr>
              <a:tr h="9149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700" b="1" i="0" u="none" strike="noStrike" cap="none" normalizeH="0" baseline="0">
                          <a:ln>
                            <a:noFill/>
                          </a:ln>
                          <a:solidFill>
                            <a:schemeClr val="bg2"/>
                          </a:solidFill>
                          <a:effectLst/>
                          <a:latin typeface="Arial Narrow" pitchFamily="34" charset="0"/>
                        </a:rPr>
                        <a:t>Moderate  51 – 100</a:t>
                      </a:r>
                    </a:p>
                  </a:txBody>
                  <a:tcPr marL="92075" marR="92075" marT="46032" marB="460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b="0" i="0" u="none" strike="noStrike" cap="none" normalizeH="0" baseline="0">
                          <a:ln>
                            <a:noFill/>
                          </a:ln>
                          <a:solidFill>
                            <a:schemeClr val="bg2"/>
                          </a:solidFill>
                          <a:effectLst/>
                          <a:latin typeface="Arial" charset="0"/>
                        </a:rPr>
                        <a:t>Unusually sensitive individuals</a:t>
                      </a:r>
                    </a:p>
                  </a:txBody>
                  <a:tcPr marL="92075" marR="92075" marT="46032" marB="460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140862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700" b="1" i="0" u="none" strike="noStrike" cap="none" normalizeH="0" baseline="0">
                          <a:ln>
                            <a:noFill/>
                          </a:ln>
                          <a:solidFill>
                            <a:schemeClr val="bg2"/>
                          </a:solidFill>
                          <a:effectLst/>
                          <a:latin typeface="Arial Narrow" pitchFamily="34" charset="0"/>
                        </a:rPr>
                        <a:t>Unhealthy for Sensitive Groups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700" b="1" i="0" u="none" strike="noStrike" cap="none" normalizeH="0" baseline="0">
                          <a:ln>
                            <a:noFill/>
                          </a:ln>
                          <a:solidFill>
                            <a:schemeClr val="bg2"/>
                          </a:solidFill>
                          <a:effectLst/>
                          <a:latin typeface="Arial Narrow" pitchFamily="34" charset="0"/>
                        </a:rPr>
                        <a:t>101 - 150</a:t>
                      </a:r>
                    </a:p>
                  </a:txBody>
                  <a:tcPr marL="92075" marR="92075" marT="46032" marB="460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7E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b="0" i="0" u="none" strike="noStrike" cap="none" normalizeH="0" baseline="0">
                          <a:ln>
                            <a:noFill/>
                          </a:ln>
                          <a:solidFill>
                            <a:schemeClr val="bg2"/>
                          </a:solidFill>
                          <a:effectLst/>
                          <a:latin typeface="Arial" charset="0"/>
                        </a:rPr>
                        <a:t>Identifiable groups at risk - different groups for different pollutants</a:t>
                      </a:r>
                    </a:p>
                  </a:txBody>
                  <a:tcPr marL="92075" marR="92075" marT="46032" marB="460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7E00"/>
                    </a:solidFill>
                  </a:tcPr>
                </a:tc>
                <a:extLst>
                  <a:ext uri="{0D108BD9-81ED-4DB2-BD59-A6C34878D82A}">
                    <a16:rowId xmlns:a16="http://schemas.microsoft.com/office/drawing/2014/main" val="10003"/>
                  </a:ext>
                </a:extLst>
              </a:tr>
              <a:tr h="9971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700" b="1" i="0" u="none" strike="noStrike" cap="none" normalizeH="0" baseline="0">
                          <a:ln>
                            <a:noFill/>
                          </a:ln>
                          <a:solidFill>
                            <a:schemeClr val="tx1"/>
                          </a:solidFill>
                          <a:effectLst/>
                          <a:latin typeface="Arial Narrow" pitchFamily="34" charset="0"/>
                        </a:rPr>
                        <a:t>Unhealthy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700" b="1" i="0" u="none" strike="noStrike" cap="none" normalizeH="0" baseline="0">
                          <a:ln>
                            <a:noFill/>
                          </a:ln>
                          <a:solidFill>
                            <a:schemeClr val="tx1"/>
                          </a:solidFill>
                          <a:effectLst/>
                          <a:latin typeface="Arial Narrow" pitchFamily="34" charset="0"/>
                        </a:rPr>
                        <a:t>151 - 200</a:t>
                      </a:r>
                    </a:p>
                  </a:txBody>
                  <a:tcPr marL="92075" marR="92075" marT="46032" marB="460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b="0" i="0" u="none" strike="noStrike" cap="none" normalizeH="0" baseline="0">
                          <a:ln>
                            <a:noFill/>
                          </a:ln>
                          <a:solidFill>
                            <a:schemeClr val="tx1"/>
                          </a:solidFill>
                          <a:effectLst/>
                          <a:latin typeface="Arial" charset="0"/>
                        </a:rPr>
                        <a:t>General public at risk; sensitive groups at greater risk</a:t>
                      </a:r>
                    </a:p>
                  </a:txBody>
                  <a:tcPr marL="92075" marR="92075" marT="46032" marB="460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04"/>
                  </a:ext>
                </a:extLst>
              </a:tr>
              <a:tr h="10269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700" b="1" i="0" u="none" strike="noStrike" cap="none" normalizeH="0" baseline="0">
                          <a:ln>
                            <a:noFill/>
                          </a:ln>
                          <a:solidFill>
                            <a:schemeClr val="tx1"/>
                          </a:solidFill>
                          <a:effectLst/>
                          <a:latin typeface="Arial Narrow" pitchFamily="34" charset="0"/>
                        </a:rPr>
                        <a:t>Very Unhealthy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700" b="1" i="0" u="none" strike="noStrike" cap="none" normalizeH="0" baseline="0">
                          <a:ln>
                            <a:noFill/>
                          </a:ln>
                          <a:solidFill>
                            <a:schemeClr val="tx1"/>
                          </a:solidFill>
                          <a:effectLst/>
                          <a:latin typeface="Arial Narrow" pitchFamily="34" charset="0"/>
                        </a:rPr>
                        <a:t>201 - 300</a:t>
                      </a:r>
                    </a:p>
                  </a:txBody>
                  <a:tcPr marL="92075" marR="92075" marT="46032" marB="460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9004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b="0" i="0" u="none" strike="noStrike" cap="none" normalizeH="0" baseline="0">
                          <a:ln>
                            <a:noFill/>
                          </a:ln>
                          <a:solidFill>
                            <a:schemeClr val="tx1"/>
                          </a:solidFill>
                          <a:effectLst/>
                          <a:latin typeface="Arial" charset="0"/>
                        </a:rPr>
                        <a:t>General public at greater risk; sensitive groups at greatest risk </a:t>
                      </a:r>
                    </a:p>
                  </a:txBody>
                  <a:tcPr marL="92075" marR="92075" marT="46032" marB="460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9004C"/>
                    </a:solidFill>
                  </a:tcPr>
                </a:tc>
                <a:extLst>
                  <a:ext uri="{0D108BD9-81ED-4DB2-BD59-A6C34878D82A}">
                    <a16:rowId xmlns:a16="http://schemas.microsoft.com/office/drawing/2014/main" val="10005"/>
                  </a:ext>
                </a:extLst>
              </a:tr>
            </a:tbl>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a:extLst>
              <a:ext uri="{FF2B5EF4-FFF2-40B4-BE49-F238E27FC236}">
                <a16:creationId xmlns:a16="http://schemas.microsoft.com/office/drawing/2014/main" id="{47E2CD82-F449-4334-8305-0162E1F80B9B}"/>
              </a:ext>
            </a:extLst>
          </p:cNvPr>
          <p:cNvSpPr>
            <a:spLocks noGrp="1" noChangeArrowheads="1"/>
          </p:cNvSpPr>
          <p:nvPr>
            <p:ph type="title"/>
          </p:nvPr>
        </p:nvSpPr>
        <p:spPr>
          <a:xfrm>
            <a:off x="381000" y="304800"/>
            <a:ext cx="8229600" cy="1139825"/>
          </a:xfrm>
          <a:effectLst>
            <a:outerShdw dist="35921" dir="2700000" algn="ctr" rotWithShape="0">
              <a:schemeClr val="bg2"/>
            </a:outerShdw>
          </a:effectLst>
        </p:spPr>
        <p:txBody>
          <a:bodyPr/>
          <a:lstStyle/>
          <a:p>
            <a:pPr defTabSz="914400" eaLnBrk="1" hangingPunct="1">
              <a:defRPr/>
            </a:pPr>
            <a:r>
              <a:rPr lang="en-US"/>
              <a:t>Use AQI to Reduce Risk</a:t>
            </a:r>
          </a:p>
        </p:txBody>
      </p:sp>
      <p:sp>
        <p:nvSpPr>
          <p:cNvPr id="185347" name="Rectangle 3">
            <a:extLst>
              <a:ext uri="{FF2B5EF4-FFF2-40B4-BE49-F238E27FC236}">
                <a16:creationId xmlns:a16="http://schemas.microsoft.com/office/drawing/2014/main" id="{851C119D-B8E2-4253-8A32-C778D14C9638}"/>
              </a:ext>
            </a:extLst>
          </p:cNvPr>
          <p:cNvSpPr>
            <a:spLocks noGrp="1" noChangeArrowheads="1"/>
          </p:cNvSpPr>
          <p:nvPr>
            <p:ph type="body" idx="1"/>
          </p:nvPr>
        </p:nvSpPr>
        <p:spPr>
          <a:xfrm>
            <a:off x="304800" y="1447800"/>
            <a:ext cx="8610600" cy="4191000"/>
          </a:xfrm>
          <a:effectLst>
            <a:outerShdw dist="35921" dir="2700000" algn="ctr" rotWithShape="0">
              <a:schemeClr val="bg2"/>
            </a:outerShdw>
          </a:effectLst>
        </p:spPr>
        <p:txBody>
          <a:bodyPr/>
          <a:lstStyle/>
          <a:p>
            <a:pPr marL="342900" indent="-342900" defTabSz="914400" eaLnBrk="1" hangingPunct="1">
              <a:lnSpc>
                <a:spcPct val="90000"/>
              </a:lnSpc>
              <a:buFontTx/>
              <a:buNone/>
              <a:defRPr/>
            </a:pPr>
            <a:r>
              <a:rPr lang="en-US" b="1">
                <a:solidFill>
                  <a:schemeClr val="accent1"/>
                </a:solidFill>
                <a:latin typeface="Arial Narrow" pitchFamily="34" charset="0"/>
              </a:rPr>
              <a:t>Dose = Concentration x Ventilation Rate x Time</a:t>
            </a:r>
          </a:p>
          <a:p>
            <a:pPr marL="342900" indent="-342900" defTabSz="914400" eaLnBrk="1" hangingPunct="1">
              <a:lnSpc>
                <a:spcPct val="90000"/>
              </a:lnSpc>
              <a:defRPr/>
            </a:pPr>
            <a:r>
              <a:rPr lang="en-US"/>
              <a:t>Reduce these factors to reduce dose</a:t>
            </a:r>
          </a:p>
          <a:p>
            <a:pPr marL="342900" indent="-342900" defTabSz="914400" eaLnBrk="1" hangingPunct="1">
              <a:lnSpc>
                <a:spcPct val="90000"/>
              </a:lnSpc>
              <a:defRPr/>
            </a:pPr>
            <a:r>
              <a:rPr lang="en-US"/>
              <a:t>Pay attention to symptoms</a:t>
            </a:r>
          </a:p>
          <a:p>
            <a:pPr marL="342900" indent="-342900" defTabSz="914400" eaLnBrk="1" hangingPunct="1">
              <a:lnSpc>
                <a:spcPct val="90000"/>
              </a:lnSpc>
              <a:defRPr/>
            </a:pPr>
            <a:r>
              <a:rPr lang="en-US"/>
              <a:t>People with asthma – follow asthma action plan</a:t>
            </a:r>
          </a:p>
          <a:p>
            <a:pPr marL="342900" indent="-342900" defTabSz="914400" eaLnBrk="1" hangingPunct="1">
              <a:lnSpc>
                <a:spcPct val="90000"/>
              </a:lnSpc>
              <a:defRPr/>
            </a:pPr>
            <a:r>
              <a:rPr lang="en-US"/>
              <a:t>Coaches – rotate players frequently</a:t>
            </a:r>
          </a:p>
          <a:p>
            <a:pPr marL="342900" indent="-342900" defTabSz="914400" eaLnBrk="1" hangingPunct="1">
              <a:lnSpc>
                <a:spcPct val="90000"/>
              </a:lnSpc>
              <a:defRPr/>
            </a:pPr>
            <a:r>
              <a:rPr lang="en-US"/>
              <a:t>People with heart disease</a:t>
            </a:r>
          </a:p>
          <a:p>
            <a:pPr marL="742950" lvl="1" indent="-285750" defTabSz="914400" eaLnBrk="1" hangingPunct="1">
              <a:lnSpc>
                <a:spcPct val="90000"/>
              </a:lnSpc>
              <a:defRPr/>
            </a:pPr>
            <a:r>
              <a:rPr lang="en-US"/>
              <a:t>Check with your doctor</a:t>
            </a:r>
          </a:p>
          <a:p>
            <a:pPr marL="742950" lvl="1" indent="-285750" defTabSz="914400" eaLnBrk="1" hangingPunct="1">
              <a:lnSpc>
                <a:spcPct val="90000"/>
              </a:lnSpc>
              <a:defRPr/>
            </a:pPr>
            <a:r>
              <a:rPr lang="en-US"/>
              <a:t>Don’t exercise near busy roads</a:t>
            </a:r>
          </a:p>
          <a:p>
            <a:pPr marL="742950" lvl="1" indent="-285750" defTabSz="914400" eaLnBrk="1" hangingPunct="1">
              <a:lnSpc>
                <a:spcPct val="90000"/>
              </a:lnSpc>
              <a:defRPr/>
            </a:pPr>
            <a:endParaRPr lang="en-US"/>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A69C1B4-A28F-44AB-979F-C40EBE368DDB}"/>
              </a:ext>
            </a:extLst>
          </p:cNvPr>
          <p:cNvSpPr>
            <a:spLocks noGrp="1" noChangeArrowheads="1"/>
          </p:cNvSpPr>
          <p:nvPr>
            <p:ph type="title"/>
          </p:nvPr>
        </p:nvSpPr>
        <p:spPr>
          <a:xfrm>
            <a:off x="0" y="1828800"/>
            <a:ext cx="4191000" cy="1143000"/>
          </a:xfrm>
        </p:spPr>
        <p:txBody>
          <a:bodyPr/>
          <a:lstStyle/>
          <a:p>
            <a:pPr eaLnBrk="1" hangingPunct="1"/>
            <a:r>
              <a:rPr lang="en-US" altLang="en-US" sz="3200"/>
              <a:t>AIRNow Web site</a:t>
            </a:r>
            <a:br>
              <a:rPr lang="en-US" altLang="en-US" sz="3200"/>
            </a:br>
            <a:r>
              <a:rPr lang="en-US" altLang="en-US" sz="3200"/>
              <a:t>http:www.airnow.gov</a:t>
            </a:r>
          </a:p>
        </p:txBody>
      </p:sp>
      <p:pic>
        <p:nvPicPr>
          <p:cNvPr id="35843" name="Picture 3" descr="airnow 2">
            <a:extLst>
              <a:ext uri="{FF2B5EF4-FFF2-40B4-BE49-F238E27FC236}">
                <a16:creationId xmlns:a16="http://schemas.microsoft.com/office/drawing/2014/main" id="{AF9E3DDF-F53C-4E11-BBE6-4198C22BE8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219200"/>
            <a:ext cx="4638675" cy="509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a:extLst>
              <a:ext uri="{FF2B5EF4-FFF2-40B4-BE49-F238E27FC236}">
                <a16:creationId xmlns:a16="http://schemas.microsoft.com/office/drawing/2014/main" id="{B9546DA7-8CEB-4224-A799-EAF931ECAEA2}"/>
              </a:ext>
            </a:extLst>
          </p:cNvPr>
          <p:cNvSpPr>
            <a:spLocks noGrp="1" noChangeArrowheads="1"/>
          </p:cNvSpPr>
          <p:nvPr>
            <p:ph type="title"/>
          </p:nvPr>
        </p:nvSpPr>
        <p:spPr>
          <a:xfrm>
            <a:off x="609600" y="304800"/>
            <a:ext cx="7772400" cy="1143000"/>
          </a:xfrm>
        </p:spPr>
        <p:txBody>
          <a:bodyPr/>
          <a:lstStyle/>
          <a:p>
            <a:pPr eaLnBrk="1" hangingPunct="1">
              <a:defRPr/>
            </a:pPr>
            <a:r>
              <a:rPr lang="en-US" sz="4000">
                <a:effectLst>
                  <a:outerShdw blurRad="38100" dist="38100" dir="2700000" algn="tl">
                    <a:srgbClr val="000000"/>
                  </a:outerShdw>
                </a:effectLst>
              </a:rPr>
              <a:t>Air Quality Forecasting</a:t>
            </a:r>
          </a:p>
        </p:txBody>
      </p:sp>
      <p:pic>
        <p:nvPicPr>
          <p:cNvPr id="36867" name="Picture 3" descr="air-quality-epa-0627-2005">
            <a:extLst>
              <a:ext uri="{FF2B5EF4-FFF2-40B4-BE49-F238E27FC236}">
                <a16:creationId xmlns:a16="http://schemas.microsoft.com/office/drawing/2014/main" id="{FF152A85-E173-44C2-981E-2CFCEC163693}"/>
              </a:ext>
            </a:extLst>
          </p:cNvPr>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419600" y="3124200"/>
            <a:ext cx="3863975" cy="2627313"/>
          </a:xfrm>
          <a:noFill/>
        </p:spPr>
      </p:pic>
      <p:pic>
        <p:nvPicPr>
          <p:cNvPr id="36868" name="Picture 4" descr="forecast">
            <a:extLst>
              <a:ext uri="{FF2B5EF4-FFF2-40B4-BE49-F238E27FC236}">
                <a16:creationId xmlns:a16="http://schemas.microsoft.com/office/drawing/2014/main" id="{D949BA46-0967-4A05-8562-F2F289139F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905000"/>
            <a:ext cx="30480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Text Box 5">
            <a:extLst>
              <a:ext uri="{FF2B5EF4-FFF2-40B4-BE49-F238E27FC236}">
                <a16:creationId xmlns:a16="http://schemas.microsoft.com/office/drawing/2014/main" id="{D163C2DD-C8A1-4D0B-A8DB-19DA51EC56B9}"/>
              </a:ext>
            </a:extLst>
          </p:cNvPr>
          <p:cNvSpPr txBox="1">
            <a:spLocks noChangeArrowheads="1"/>
          </p:cNvSpPr>
          <p:nvPr/>
        </p:nvSpPr>
        <p:spPr bwMode="auto">
          <a:xfrm>
            <a:off x="914400" y="4876800"/>
            <a:ext cx="2514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b="1"/>
              <a:t>Daily</a:t>
            </a:r>
          </a:p>
        </p:txBody>
      </p:sp>
      <p:sp>
        <p:nvSpPr>
          <p:cNvPr id="36870" name="Text Box 6">
            <a:extLst>
              <a:ext uri="{FF2B5EF4-FFF2-40B4-BE49-F238E27FC236}">
                <a16:creationId xmlns:a16="http://schemas.microsoft.com/office/drawing/2014/main" id="{D2E296CE-1C7E-4AEB-B632-AE6FC4BC6D8E}"/>
              </a:ext>
            </a:extLst>
          </p:cNvPr>
          <p:cNvSpPr txBox="1">
            <a:spLocks noChangeArrowheads="1"/>
          </p:cNvSpPr>
          <p:nvPr/>
        </p:nvSpPr>
        <p:spPr bwMode="auto">
          <a:xfrm>
            <a:off x="4495800" y="6019800"/>
            <a:ext cx="3200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b="1"/>
              <a:t>Two-Day Outlook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8a-super_6_25_03">
            <a:extLst>
              <a:ext uri="{FF2B5EF4-FFF2-40B4-BE49-F238E27FC236}">
                <a16:creationId xmlns:a16="http://schemas.microsoft.com/office/drawing/2014/main" id="{9F8D241F-4DD9-4B64-8E8E-16955B36B06D}"/>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752600"/>
            <a:ext cx="6096000" cy="441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19" name="Rectangle 3">
            <a:extLst>
              <a:ext uri="{FF2B5EF4-FFF2-40B4-BE49-F238E27FC236}">
                <a16:creationId xmlns:a16="http://schemas.microsoft.com/office/drawing/2014/main" id="{0C72B456-A1E5-41F2-AF82-5065E896D7A6}"/>
              </a:ext>
            </a:extLst>
          </p:cNvPr>
          <p:cNvSpPr>
            <a:spLocks noGrp="1" noChangeArrowheads="1"/>
          </p:cNvSpPr>
          <p:nvPr>
            <p:ph type="title"/>
          </p:nvPr>
        </p:nvSpPr>
        <p:spPr>
          <a:xfrm>
            <a:off x="457200" y="533400"/>
            <a:ext cx="8382000" cy="731838"/>
          </a:xfrm>
        </p:spPr>
        <p:txBody>
          <a:bodyPr/>
          <a:lstStyle/>
          <a:p>
            <a:pPr eaLnBrk="1" hangingPunct="1">
              <a:defRPr/>
            </a:pPr>
            <a:r>
              <a:rPr lang="en-US" altLang="en-US" sz="4000">
                <a:effectLst>
                  <a:outerShdw blurRad="38100" dist="38100" dir="2700000" algn="tl">
                    <a:srgbClr val="000000"/>
                  </a:outerShdw>
                </a:effectLst>
              </a:rPr>
              <a:t>Real-Time Air Quality Mapping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88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a:extLst>
              <a:ext uri="{FF2B5EF4-FFF2-40B4-BE49-F238E27FC236}">
                <a16:creationId xmlns:a16="http://schemas.microsoft.com/office/drawing/2014/main" id="{104B03C1-4227-4881-8F09-BBC385A8E9C3}"/>
              </a:ext>
            </a:extLst>
          </p:cNvPr>
          <p:cNvSpPr>
            <a:spLocks noGrp="1" noChangeArrowheads="1"/>
          </p:cNvSpPr>
          <p:nvPr>
            <p:ph type="title"/>
          </p:nvPr>
        </p:nvSpPr>
        <p:spPr/>
        <p:txBody>
          <a:bodyPr/>
          <a:lstStyle/>
          <a:p>
            <a:pPr eaLnBrk="1" hangingPunct="1">
              <a:defRPr/>
            </a:pPr>
            <a:r>
              <a:rPr lang="en-US" sz="4000">
                <a:effectLst>
                  <a:outerShdw blurRad="38100" dist="38100" dir="2700000" algn="tl">
                    <a:srgbClr val="000000"/>
                  </a:outerShdw>
                </a:effectLst>
              </a:rPr>
              <a:t>Web Cameras</a:t>
            </a:r>
          </a:p>
        </p:txBody>
      </p:sp>
      <p:pic>
        <p:nvPicPr>
          <p:cNvPr id="38915" name="Picture 3" descr="Phoenix1">
            <a:extLst>
              <a:ext uri="{FF2B5EF4-FFF2-40B4-BE49-F238E27FC236}">
                <a16:creationId xmlns:a16="http://schemas.microsoft.com/office/drawing/2014/main" id="{E9088B86-21C2-4C60-8602-272B617B18B6}"/>
              </a:ext>
            </a:extLst>
          </p:cNvPr>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5800" y="2209800"/>
            <a:ext cx="3829050" cy="2297113"/>
          </a:xfrm>
          <a:noFill/>
        </p:spPr>
      </p:pic>
      <p:pic>
        <p:nvPicPr>
          <p:cNvPr id="38916" name="Picture 4" descr="Phoenix5">
            <a:extLst>
              <a:ext uri="{FF2B5EF4-FFF2-40B4-BE49-F238E27FC236}">
                <a16:creationId xmlns:a16="http://schemas.microsoft.com/office/drawing/2014/main" id="{25B208D4-CC82-4EDA-92C4-F45FDCD1D7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206875"/>
            <a:ext cx="3581400"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3" name="Text Box 5">
            <a:extLst>
              <a:ext uri="{FF2B5EF4-FFF2-40B4-BE49-F238E27FC236}">
                <a16:creationId xmlns:a16="http://schemas.microsoft.com/office/drawing/2014/main" id="{0D9B3D9B-43F4-4EE0-96EC-007EA344AE3B}"/>
              </a:ext>
            </a:extLst>
          </p:cNvPr>
          <p:cNvSpPr txBox="1">
            <a:spLocks noChangeArrowheads="1"/>
          </p:cNvSpPr>
          <p:nvPr/>
        </p:nvSpPr>
        <p:spPr bwMode="auto">
          <a:xfrm>
            <a:off x="762000" y="5105400"/>
            <a:ext cx="2971800" cy="396875"/>
          </a:xfrm>
          <a:prstGeom prst="rect">
            <a:avLst/>
          </a:prstGeom>
          <a:noFill/>
          <a:ln w="9525">
            <a:noFill/>
            <a:miter lim="800000"/>
            <a:headEnd/>
            <a:tailEnd/>
          </a:ln>
          <a:effectLst/>
        </p:spPr>
        <p:txBody>
          <a:bodyPr>
            <a:spAutoFit/>
          </a:bodyPr>
          <a:lstStyle/>
          <a:p>
            <a:pPr>
              <a:spcBef>
                <a:spcPct val="50000"/>
              </a:spcBef>
              <a:defRPr/>
            </a:pPr>
            <a:r>
              <a:rPr lang="en-US" sz="2000">
                <a:effectLst>
                  <a:outerShdw blurRad="38100" dist="38100" dir="2700000" algn="tl">
                    <a:srgbClr val="000000"/>
                  </a:outerShdw>
                </a:effectLst>
                <a:latin typeface="Arial" charset="0"/>
              </a:rPr>
              <a:t>Phoenix, Arizona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a:extLst>
              <a:ext uri="{FF2B5EF4-FFF2-40B4-BE49-F238E27FC236}">
                <a16:creationId xmlns:a16="http://schemas.microsoft.com/office/drawing/2014/main" id="{AC5409F6-17FC-4321-BC59-6028BF2297A2}"/>
              </a:ext>
            </a:extLst>
          </p:cNvPr>
          <p:cNvSpPr>
            <a:spLocks noGrp="1" noChangeArrowheads="1"/>
          </p:cNvSpPr>
          <p:nvPr>
            <p:ph type="title"/>
          </p:nvPr>
        </p:nvSpPr>
        <p:spPr>
          <a:xfrm>
            <a:off x="685800" y="0"/>
            <a:ext cx="7772400" cy="1143000"/>
          </a:xfrm>
        </p:spPr>
        <p:txBody>
          <a:bodyPr/>
          <a:lstStyle/>
          <a:p>
            <a:pPr eaLnBrk="1" hangingPunct="1">
              <a:defRPr/>
            </a:pPr>
            <a:r>
              <a:rPr lang="en-US" sz="4000">
                <a:effectLst>
                  <a:outerShdw blurRad="38100" dist="38100" dir="2700000" algn="tl">
                    <a:srgbClr val="000000"/>
                  </a:outerShdw>
                </a:effectLst>
              </a:rPr>
              <a:t>Teacher Curricula</a:t>
            </a:r>
          </a:p>
        </p:txBody>
      </p:sp>
      <p:pic>
        <p:nvPicPr>
          <p:cNvPr id="39939" name="Picture 3">
            <a:extLst>
              <a:ext uri="{FF2B5EF4-FFF2-40B4-BE49-F238E27FC236}">
                <a16:creationId xmlns:a16="http://schemas.microsoft.com/office/drawing/2014/main" id="{BAE4BB0D-5B78-43CA-8534-C9520C35D2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1295400"/>
            <a:ext cx="231775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4">
            <a:extLst>
              <a:ext uri="{FF2B5EF4-FFF2-40B4-BE49-F238E27FC236}">
                <a16:creationId xmlns:a16="http://schemas.microsoft.com/office/drawing/2014/main" id="{C5930B14-5BF8-42A2-B1BB-919D459EA1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209800"/>
            <a:ext cx="288925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5">
            <a:extLst>
              <a:ext uri="{FF2B5EF4-FFF2-40B4-BE49-F238E27FC236}">
                <a16:creationId xmlns:a16="http://schemas.microsoft.com/office/drawing/2014/main" id="{20E8FBFE-2BFB-4187-BDE8-BA2C976498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4267200"/>
            <a:ext cx="32004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6">
            <a:extLst>
              <a:ext uri="{FF2B5EF4-FFF2-40B4-BE49-F238E27FC236}">
                <a16:creationId xmlns:a16="http://schemas.microsoft.com/office/drawing/2014/main" id="{03B8C930-27EB-446E-8693-A894A546A9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524000"/>
            <a:ext cx="32766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64BFEEEE-0D4D-4CAA-BA23-1F772EB3BFDF}"/>
              </a:ext>
            </a:extLst>
          </p:cNvPr>
          <p:cNvSpPr>
            <a:spLocks noGrp="1" noChangeArrowheads="1"/>
          </p:cNvSpPr>
          <p:nvPr>
            <p:ph type="title"/>
          </p:nvPr>
        </p:nvSpPr>
        <p:spPr/>
        <p:txBody>
          <a:bodyPr/>
          <a:lstStyle/>
          <a:p>
            <a:pPr eaLnBrk="1" hangingPunct="1">
              <a:defRPr/>
            </a:pPr>
            <a:r>
              <a:rPr lang="en-US" sz="4000">
                <a:effectLst>
                  <a:outerShdw blurRad="38100" dist="38100" dir="2700000" algn="tl">
                    <a:srgbClr val="000000"/>
                  </a:outerShdw>
                </a:effectLst>
              </a:rPr>
              <a:t>Publications</a:t>
            </a:r>
          </a:p>
        </p:txBody>
      </p:sp>
      <p:pic>
        <p:nvPicPr>
          <p:cNvPr id="40963" name="Picture 3">
            <a:extLst>
              <a:ext uri="{FF2B5EF4-FFF2-40B4-BE49-F238E27FC236}">
                <a16:creationId xmlns:a16="http://schemas.microsoft.com/office/drawing/2014/main" id="{B9386E8A-DD82-4F97-A533-5D33FCF3FF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999"/>
          <a:stretch>
            <a:fillRect/>
          </a:stretch>
        </p:blipFill>
        <p:spPr bwMode="auto">
          <a:xfrm>
            <a:off x="7315200" y="304800"/>
            <a:ext cx="16002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4">
            <a:extLst>
              <a:ext uri="{FF2B5EF4-FFF2-40B4-BE49-F238E27FC236}">
                <a16:creationId xmlns:a16="http://schemas.microsoft.com/office/drawing/2014/main" id="{B4B638BE-2A1F-45D3-AC93-D4A622DF44DE}"/>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04800" y="1981200"/>
            <a:ext cx="7091363" cy="4114800"/>
          </a:xfr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0" name="Text Box 12">
            <a:extLst>
              <a:ext uri="{FF2B5EF4-FFF2-40B4-BE49-F238E27FC236}">
                <a16:creationId xmlns:a16="http://schemas.microsoft.com/office/drawing/2014/main" id="{9DB180B1-2771-439E-948A-FA834193187C}"/>
              </a:ext>
            </a:extLst>
          </p:cNvPr>
          <p:cNvSpPr txBox="1">
            <a:spLocks noChangeArrowheads="1"/>
          </p:cNvSpPr>
          <p:nvPr/>
        </p:nvSpPr>
        <p:spPr bwMode="auto">
          <a:xfrm>
            <a:off x="457200" y="533400"/>
            <a:ext cx="3048000" cy="1616075"/>
          </a:xfrm>
          <a:prstGeom prst="rect">
            <a:avLst/>
          </a:prstGeom>
          <a:noFill/>
          <a:ln w="9525">
            <a:noFill/>
            <a:miter lim="800000"/>
            <a:headEnd/>
            <a:tailEnd/>
          </a:ln>
          <a:effectLst/>
        </p:spPr>
        <p:txBody>
          <a:bodyPr>
            <a:spAutoFit/>
          </a:bodyPr>
          <a:lstStyle/>
          <a:p>
            <a:pPr>
              <a:spcBef>
                <a:spcPct val="50000"/>
              </a:spcBef>
              <a:defRPr/>
            </a:pPr>
            <a:r>
              <a:rPr lang="en-US" sz="4000">
                <a:solidFill>
                  <a:schemeClr val="tx2"/>
                </a:solidFill>
                <a:effectLst>
                  <a:outerShdw blurRad="38100" dist="38100" dir="2700000" algn="tl">
                    <a:srgbClr val="000000"/>
                  </a:outerShdw>
                </a:effectLst>
                <a:latin typeface="Arial" charset="0"/>
              </a:rPr>
              <a:t>Medical</a:t>
            </a:r>
          </a:p>
          <a:p>
            <a:pPr>
              <a:spcBef>
                <a:spcPct val="50000"/>
              </a:spcBef>
              <a:defRPr/>
            </a:pPr>
            <a:r>
              <a:rPr lang="en-US" sz="4000">
                <a:solidFill>
                  <a:schemeClr val="tx2"/>
                </a:solidFill>
                <a:effectLst>
                  <a:outerShdw blurRad="38100" dist="38100" dir="2700000" algn="tl">
                    <a:srgbClr val="000000"/>
                  </a:outerShdw>
                </a:effectLst>
                <a:latin typeface="Arial" charset="0"/>
              </a:rPr>
              <a:t>Poster</a:t>
            </a:r>
          </a:p>
        </p:txBody>
      </p:sp>
      <p:pic>
        <p:nvPicPr>
          <p:cNvPr id="41987" name="Picture 13">
            <a:extLst>
              <a:ext uri="{FF2B5EF4-FFF2-40B4-BE49-F238E27FC236}">
                <a16:creationId xmlns:a16="http://schemas.microsoft.com/office/drawing/2014/main" id="{9570E6C7-8512-4969-98AC-E7359A718E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381000"/>
            <a:ext cx="4659313" cy="620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a:extLst>
              <a:ext uri="{FF2B5EF4-FFF2-40B4-BE49-F238E27FC236}">
                <a16:creationId xmlns:a16="http://schemas.microsoft.com/office/drawing/2014/main" id="{E39ADB7A-A4A1-4C5D-8B83-3F642B91E7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583" r="1563" b="6250"/>
          <a:stretch>
            <a:fillRect/>
          </a:stretch>
        </p:blipFill>
        <p:spPr bwMode="auto">
          <a:xfrm>
            <a:off x="914400" y="1600200"/>
            <a:ext cx="72009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7" name="Rectangle 5">
            <a:extLst>
              <a:ext uri="{FF2B5EF4-FFF2-40B4-BE49-F238E27FC236}">
                <a16:creationId xmlns:a16="http://schemas.microsoft.com/office/drawing/2014/main" id="{BB80DC68-4EB6-4632-B453-35633EF4C46F}"/>
              </a:ext>
            </a:extLst>
          </p:cNvPr>
          <p:cNvSpPr>
            <a:spLocks noGrp="1" noChangeArrowheads="1"/>
          </p:cNvSpPr>
          <p:nvPr>
            <p:ph type="title"/>
          </p:nvPr>
        </p:nvSpPr>
        <p:spPr>
          <a:xfrm>
            <a:off x="685800" y="228600"/>
            <a:ext cx="7772400" cy="1143000"/>
          </a:xfrm>
        </p:spPr>
        <p:txBody>
          <a:bodyPr/>
          <a:lstStyle/>
          <a:p>
            <a:pPr eaLnBrk="1" hangingPunct="1">
              <a:defRPr/>
            </a:pPr>
            <a:r>
              <a:rPr lang="en-US" sz="4000">
                <a:effectLst>
                  <a:outerShdw blurRad="38100" dist="38100" dir="2700000" algn="tl">
                    <a:srgbClr val="000000"/>
                  </a:outerShdw>
                </a:effectLst>
                <a:latin typeface="Arial" charset="0"/>
              </a:rPr>
              <a:t>Ozone Web Course</a:t>
            </a:r>
          </a:p>
        </p:txBody>
      </p:sp>
      <p:sp>
        <p:nvSpPr>
          <p:cNvPr id="43012" name="Rectangle 6">
            <a:extLst>
              <a:ext uri="{FF2B5EF4-FFF2-40B4-BE49-F238E27FC236}">
                <a16:creationId xmlns:a16="http://schemas.microsoft.com/office/drawing/2014/main" id="{70AA3837-336D-40B8-B7C1-6078594E3B96}"/>
              </a:ext>
            </a:extLst>
          </p:cNvPr>
          <p:cNvSpPr>
            <a:spLocks noChangeArrowheads="1"/>
          </p:cNvSpPr>
          <p:nvPr/>
        </p:nvSpPr>
        <p:spPr bwMode="auto">
          <a:xfrm>
            <a:off x="914400" y="1600200"/>
            <a:ext cx="7162800" cy="4343400"/>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Rectangle 7">
            <a:extLst>
              <a:ext uri="{FF2B5EF4-FFF2-40B4-BE49-F238E27FC236}">
                <a16:creationId xmlns:a16="http://schemas.microsoft.com/office/drawing/2014/main" id="{1FB64288-9E4F-4EF6-8B0D-F4659E86EEE1}"/>
              </a:ext>
            </a:extLst>
          </p:cNvPr>
          <p:cNvSpPr>
            <a:spLocks noGrp="1" noChangeArrowheads="1"/>
          </p:cNvSpPr>
          <p:nvPr>
            <p:ph type="title"/>
          </p:nvPr>
        </p:nvSpPr>
        <p:spPr>
          <a:xfrm>
            <a:off x="685800" y="304800"/>
            <a:ext cx="7772400" cy="1143000"/>
          </a:xfrm>
        </p:spPr>
        <p:txBody>
          <a:bodyPr/>
          <a:lstStyle/>
          <a:p>
            <a:pPr eaLnBrk="1" hangingPunct="1">
              <a:defRPr/>
            </a:pPr>
            <a:r>
              <a:rPr lang="en-US" sz="4000">
                <a:effectLst>
                  <a:outerShdw blurRad="38100" dist="38100" dir="2700000" algn="tl">
                    <a:srgbClr val="000000"/>
                  </a:outerShdw>
                </a:effectLst>
                <a:latin typeface="Arial" charset="0"/>
              </a:rPr>
              <a:t>Asthma Factsheet</a:t>
            </a:r>
          </a:p>
        </p:txBody>
      </p:sp>
      <p:pic>
        <p:nvPicPr>
          <p:cNvPr id="44035" name="Picture 8">
            <a:extLst>
              <a:ext uri="{FF2B5EF4-FFF2-40B4-BE49-F238E27FC236}">
                <a16:creationId xmlns:a16="http://schemas.microsoft.com/office/drawing/2014/main" id="{E796F4C6-A423-4B19-B8BC-A8F05007BF54}"/>
              </a:ext>
            </a:extLst>
          </p:cNvPr>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43200" y="1676400"/>
            <a:ext cx="3733800" cy="4800600"/>
          </a:xfr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E5F94645-988A-48C6-9512-3DE9373E73CF}"/>
              </a:ext>
            </a:extLst>
          </p:cNvPr>
          <p:cNvSpPr>
            <a:spLocks noChangeArrowheads="1"/>
          </p:cNvSpPr>
          <p:nvPr/>
        </p:nvSpPr>
        <p:spPr bwMode="auto">
          <a:xfrm>
            <a:off x="5927725" y="4025900"/>
            <a:ext cx="2944813" cy="2133600"/>
          </a:xfrm>
          <a:prstGeom prst="rect">
            <a:avLst/>
          </a:prstGeom>
          <a:solidFill>
            <a:schemeClr val="bg2"/>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94563" name="Rectangle 3">
            <a:extLst>
              <a:ext uri="{FF2B5EF4-FFF2-40B4-BE49-F238E27FC236}">
                <a16:creationId xmlns:a16="http://schemas.microsoft.com/office/drawing/2014/main" id="{06D8B86B-EF39-49A3-BBA6-E13FC843511C}"/>
              </a:ext>
            </a:extLst>
          </p:cNvPr>
          <p:cNvSpPr>
            <a:spLocks noGrp="1" noChangeArrowheads="1"/>
          </p:cNvSpPr>
          <p:nvPr>
            <p:ph type="title"/>
          </p:nvPr>
        </p:nvSpPr>
        <p:spPr>
          <a:xfrm>
            <a:off x="688975" y="277813"/>
            <a:ext cx="7772400" cy="1441450"/>
          </a:xfrm>
        </p:spPr>
        <p:txBody>
          <a:bodyPr/>
          <a:lstStyle/>
          <a:p>
            <a:pPr eaLnBrk="1" hangingPunct="1">
              <a:defRPr/>
            </a:pPr>
            <a:r>
              <a:rPr lang="en-US" sz="4000">
                <a:effectLst>
                  <a:outerShdw blurRad="38100" dist="38100" dir="2700000" algn="tl">
                    <a:srgbClr val="000000"/>
                  </a:outerShdw>
                </a:effectLst>
                <a:latin typeface="Arial" charset="0"/>
              </a:rPr>
              <a:t>An Hour in the Life of an AIRNow Ozone Molecule</a:t>
            </a:r>
          </a:p>
        </p:txBody>
      </p:sp>
      <p:sp>
        <p:nvSpPr>
          <p:cNvPr id="45060" name="Rectangle 4">
            <a:extLst>
              <a:ext uri="{FF2B5EF4-FFF2-40B4-BE49-F238E27FC236}">
                <a16:creationId xmlns:a16="http://schemas.microsoft.com/office/drawing/2014/main" id="{CD436AD8-2F67-4D4E-8ABA-20CF6C75F55F}"/>
              </a:ext>
            </a:extLst>
          </p:cNvPr>
          <p:cNvSpPr>
            <a:spLocks noGrp="1" noChangeArrowheads="1"/>
          </p:cNvSpPr>
          <p:nvPr>
            <p:ph type="body" idx="1"/>
          </p:nvPr>
        </p:nvSpPr>
        <p:spPr/>
        <p:txBody>
          <a:bodyPr/>
          <a:lstStyle/>
          <a:p>
            <a:pPr eaLnBrk="1" hangingPunct="1">
              <a:buFontTx/>
              <a:buNone/>
            </a:pPr>
            <a:endParaRPr lang="en-US" altLang="en-US" sz="2900"/>
          </a:p>
          <a:p>
            <a:pPr eaLnBrk="1" hangingPunct="1"/>
            <a:endParaRPr lang="en-US" altLang="en-US"/>
          </a:p>
        </p:txBody>
      </p:sp>
      <p:pic>
        <p:nvPicPr>
          <p:cNvPr id="45061" name="Picture 5" descr="8p-super">
            <a:extLst>
              <a:ext uri="{FF2B5EF4-FFF2-40B4-BE49-F238E27FC236}">
                <a16:creationId xmlns:a16="http://schemas.microsoft.com/office/drawing/2014/main" id="{3F05A956-4F07-4B46-AC91-1E6707167C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4225" y="3962400"/>
            <a:ext cx="2944813" cy="2133600"/>
          </a:xfrm>
          <a:prstGeom prst="rect">
            <a:avLst/>
          </a:prstGeom>
          <a:noFill/>
          <a:ln w="22225">
            <a:solidFill>
              <a:schemeClr val="bg2"/>
            </a:solidFill>
            <a:miter lim="800000"/>
            <a:headEnd/>
            <a:tailEnd/>
          </a:ln>
          <a:extLst>
            <a:ext uri="{909E8E84-426E-40DD-AFC4-6F175D3DCCD1}">
              <a14:hiddenFill xmlns:a14="http://schemas.microsoft.com/office/drawing/2010/main">
                <a:solidFill>
                  <a:srgbClr val="FFFFFF"/>
                </a:solidFill>
              </a14:hiddenFill>
            </a:ext>
          </a:extLst>
        </p:spPr>
      </p:pic>
      <p:pic>
        <p:nvPicPr>
          <p:cNvPr id="45062" name="Picture 6" descr="ozone_molecule">
            <a:extLst>
              <a:ext uri="{FF2B5EF4-FFF2-40B4-BE49-F238E27FC236}">
                <a16:creationId xmlns:a16="http://schemas.microsoft.com/office/drawing/2014/main" id="{B8ED562C-B440-4C17-BA2E-8C4F01E7AD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700" y="4146550"/>
            <a:ext cx="1566863"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7" descr="ozone_molecule">
            <a:extLst>
              <a:ext uri="{FF2B5EF4-FFF2-40B4-BE49-F238E27FC236}">
                <a16:creationId xmlns:a16="http://schemas.microsoft.com/office/drawing/2014/main" id="{5E9C458E-3706-4A32-B878-E57362E3B6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100" y="4305300"/>
            <a:ext cx="1566863"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4" name="Freeform 8">
            <a:extLst>
              <a:ext uri="{FF2B5EF4-FFF2-40B4-BE49-F238E27FC236}">
                <a16:creationId xmlns:a16="http://schemas.microsoft.com/office/drawing/2014/main" id="{52054C28-75EA-4D93-BB1F-F08625EB6BF2}"/>
              </a:ext>
            </a:extLst>
          </p:cNvPr>
          <p:cNvSpPr>
            <a:spLocks/>
          </p:cNvSpPr>
          <p:nvPr/>
        </p:nvSpPr>
        <p:spPr bwMode="auto">
          <a:xfrm>
            <a:off x="2209800" y="5254625"/>
            <a:ext cx="3546475" cy="1290638"/>
          </a:xfrm>
          <a:custGeom>
            <a:avLst/>
            <a:gdLst>
              <a:gd name="T0" fmla="*/ 68 w 2234"/>
              <a:gd name="T1" fmla="*/ 114 h 813"/>
              <a:gd name="T2" fmla="*/ 101 w 2234"/>
              <a:gd name="T3" fmla="*/ 154 h 813"/>
              <a:gd name="T4" fmla="*/ 677 w 2234"/>
              <a:gd name="T5" fmla="*/ 592 h 813"/>
              <a:gd name="T6" fmla="*/ 1318 w 2234"/>
              <a:gd name="T7" fmla="*/ 714 h 813"/>
              <a:gd name="T8" fmla="*/ 2234 w 2234"/>
              <a:gd name="T9" fmla="*/ 0 h 813"/>
              <a:gd name="T10" fmla="*/ 0 60000 65536"/>
              <a:gd name="T11" fmla="*/ 0 60000 65536"/>
              <a:gd name="T12" fmla="*/ 0 60000 65536"/>
              <a:gd name="T13" fmla="*/ 0 60000 65536"/>
              <a:gd name="T14" fmla="*/ 0 60000 65536"/>
              <a:gd name="T15" fmla="*/ 0 w 2234"/>
              <a:gd name="T16" fmla="*/ 0 h 813"/>
              <a:gd name="T17" fmla="*/ 2234 w 2234"/>
              <a:gd name="T18" fmla="*/ 813 h 813"/>
            </a:gdLst>
            <a:ahLst/>
            <a:cxnLst>
              <a:cxn ang="T10">
                <a:pos x="T0" y="T1"/>
              </a:cxn>
              <a:cxn ang="T11">
                <a:pos x="T2" y="T3"/>
              </a:cxn>
              <a:cxn ang="T12">
                <a:pos x="T4" y="T5"/>
              </a:cxn>
              <a:cxn ang="T13">
                <a:pos x="T6" y="T7"/>
              </a:cxn>
              <a:cxn ang="T14">
                <a:pos x="T8" y="T9"/>
              </a:cxn>
            </a:cxnLst>
            <a:rect l="T15" t="T16" r="T17" b="T18"/>
            <a:pathLst>
              <a:path w="2234" h="813">
                <a:moveTo>
                  <a:pt x="68" y="114"/>
                </a:moveTo>
                <a:cubicBezTo>
                  <a:pt x="34" y="94"/>
                  <a:pt x="0" y="74"/>
                  <a:pt x="101" y="154"/>
                </a:cubicBezTo>
                <a:cubicBezTo>
                  <a:pt x="202" y="234"/>
                  <a:pt x="474" y="499"/>
                  <a:pt x="677" y="592"/>
                </a:cubicBezTo>
                <a:cubicBezTo>
                  <a:pt x="880" y="685"/>
                  <a:pt x="1059" y="813"/>
                  <a:pt x="1318" y="714"/>
                </a:cubicBezTo>
                <a:cubicBezTo>
                  <a:pt x="1577" y="615"/>
                  <a:pt x="1905" y="307"/>
                  <a:pt x="2234" y="0"/>
                </a:cubicBezTo>
              </a:path>
            </a:pathLst>
          </a:custGeom>
          <a:noFill/>
          <a:ln w="127000" cap="sq" cmpd="sng">
            <a:solidFill>
              <a:schemeClr val="tx2"/>
            </a:solidFill>
            <a:prstDash val="solid"/>
            <a:round/>
            <a:headEnd type="none" w="sm" len="sm"/>
            <a:tailEnd type="stealth" w="lg" len="lg"/>
          </a:ln>
          <a:extLst>
            <a:ext uri="{909E8E84-426E-40DD-AFC4-6F175D3DCCD1}">
              <a14:hiddenFill xmlns:a14="http://schemas.microsoft.com/office/drawing/2010/main">
                <a:solidFill>
                  <a:srgbClr val="FFFFFF"/>
                </a:solidFill>
              </a14:hiddenFill>
            </a:ext>
          </a:extLst>
        </p:spPr>
        <p:txBody>
          <a:bodyPr/>
          <a:lstStyle/>
          <a:p>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6AF5D954-4164-4882-AE84-685B9E6951DE}"/>
              </a:ext>
            </a:extLst>
          </p:cNvPr>
          <p:cNvSpPr>
            <a:spLocks noGrp="1" noChangeArrowheads="1"/>
          </p:cNvSpPr>
          <p:nvPr>
            <p:ph type="title"/>
          </p:nvPr>
        </p:nvSpPr>
        <p:spPr>
          <a:xfrm>
            <a:off x="720725" y="628650"/>
            <a:ext cx="8018463" cy="771525"/>
          </a:xfrm>
          <a:ln>
            <a:solidFill>
              <a:schemeClr val="accent2"/>
            </a:solidFill>
          </a:ln>
        </p:spPr>
        <p:txBody>
          <a:bodyPr/>
          <a:lstStyle/>
          <a:p>
            <a:pPr algn="l" eaLnBrk="1" hangingPunct="1">
              <a:defRPr/>
            </a:pPr>
            <a:r>
              <a:rPr lang="en-US" sz="4000">
                <a:effectLst>
                  <a:outerShdw blurRad="38100" dist="38100" dir="2700000" algn="tl">
                    <a:srgbClr val="000000"/>
                  </a:outerShdw>
                </a:effectLst>
                <a:latin typeface="Arial" charset="0"/>
              </a:rPr>
              <a:t>The journey begins…..</a:t>
            </a:r>
          </a:p>
        </p:txBody>
      </p:sp>
      <p:sp>
        <p:nvSpPr>
          <p:cNvPr id="5124" name="Rectangle 3">
            <a:extLst>
              <a:ext uri="{FF2B5EF4-FFF2-40B4-BE49-F238E27FC236}">
                <a16:creationId xmlns:a16="http://schemas.microsoft.com/office/drawing/2014/main" id="{FE15A211-103B-4352-B7CA-BFBFDCDD8F28}"/>
              </a:ext>
            </a:extLst>
          </p:cNvPr>
          <p:cNvSpPr>
            <a:spLocks noChangeArrowheads="1"/>
          </p:cNvSpPr>
          <p:nvPr/>
        </p:nvSpPr>
        <p:spPr bwMode="auto">
          <a:xfrm>
            <a:off x="5867400" y="6553200"/>
            <a:ext cx="3200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endParaRPr lang="en-US" altLang="en-US" sz="1200">
              <a:latin typeface="Times New Roman" panose="02020603050405020304" pitchFamily="18" charset="0"/>
            </a:endParaRPr>
          </a:p>
        </p:txBody>
      </p:sp>
      <p:pic>
        <p:nvPicPr>
          <p:cNvPr id="5125" name="Picture 4" descr="SDP outside view 1">
            <a:extLst>
              <a:ext uri="{FF2B5EF4-FFF2-40B4-BE49-F238E27FC236}">
                <a16:creationId xmlns:a16="http://schemas.microsoft.com/office/drawing/2014/main" id="{C8EA9AF9-7AAB-4794-BC06-DFE845BAFD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963" y="1758950"/>
            <a:ext cx="3013075"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Rectangle 5">
            <a:extLst>
              <a:ext uri="{FF2B5EF4-FFF2-40B4-BE49-F238E27FC236}">
                <a16:creationId xmlns:a16="http://schemas.microsoft.com/office/drawing/2014/main" id="{C6FB49F0-3352-4BF4-B41D-1A0FC50D4C81}"/>
              </a:ext>
            </a:extLst>
          </p:cNvPr>
          <p:cNvSpPr>
            <a:spLocks noChangeArrowheads="1"/>
          </p:cNvSpPr>
          <p:nvPr/>
        </p:nvSpPr>
        <p:spPr bwMode="auto">
          <a:xfrm>
            <a:off x="-12700" y="6116638"/>
            <a:ext cx="9144000" cy="741362"/>
          </a:xfrm>
          <a:prstGeom prst="rect">
            <a:avLst/>
          </a:prstGeom>
          <a:solidFill>
            <a:schemeClr val="bg2"/>
          </a:solidFill>
          <a:ln w="12700" cap="sq">
            <a:solidFill>
              <a:schemeClr val="tx1"/>
            </a:solidFill>
            <a:miter lim="800000"/>
            <a:headEnd type="none" w="sm" len="sm"/>
            <a:tailEnd type="none" w="sm" len="sm"/>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2400">
              <a:latin typeface="Twentieth Century Poster1" pitchFamily="2" charset="0"/>
            </a:endParaRPr>
          </a:p>
        </p:txBody>
      </p:sp>
      <p:pic>
        <p:nvPicPr>
          <p:cNvPr id="195590" name="Picture 6" descr="ozone_molecule">
            <a:extLst>
              <a:ext uri="{FF2B5EF4-FFF2-40B4-BE49-F238E27FC236}">
                <a16:creationId xmlns:a16="http://schemas.microsoft.com/office/drawing/2014/main" id="{290E1ECB-9AB1-452B-A8EA-A117755B5F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758950"/>
            <a:ext cx="108108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91" name="Text Box 7">
            <a:extLst>
              <a:ext uri="{FF2B5EF4-FFF2-40B4-BE49-F238E27FC236}">
                <a16:creationId xmlns:a16="http://schemas.microsoft.com/office/drawing/2014/main" id="{0EB13598-FA03-454E-AEEB-5DDDB7146E00}"/>
              </a:ext>
            </a:extLst>
          </p:cNvPr>
          <p:cNvSpPr txBox="1">
            <a:spLocks noChangeArrowheads="1"/>
          </p:cNvSpPr>
          <p:nvPr/>
        </p:nvSpPr>
        <p:spPr bwMode="auto">
          <a:xfrm>
            <a:off x="1168400" y="6213475"/>
            <a:ext cx="1187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a:solidFill>
                  <a:srgbClr val="FFFF00"/>
                </a:solidFill>
                <a:latin typeface="Rockwell" panose="02060603020205020403" pitchFamily="18" charset="0"/>
              </a:rPr>
              <a:t>9:59:59</a:t>
            </a:r>
          </a:p>
        </p:txBody>
      </p:sp>
      <p:pic>
        <p:nvPicPr>
          <p:cNvPr id="195592" name="Picture 8" descr="ozone_molecule">
            <a:extLst>
              <a:ext uri="{FF2B5EF4-FFF2-40B4-BE49-F238E27FC236}">
                <a16:creationId xmlns:a16="http://schemas.microsoft.com/office/drawing/2014/main" id="{3F58BD24-B430-4379-8546-6320B6EE6A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10050"/>
            <a:ext cx="10810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3" name="Picture 9" descr="ozone_molecule">
            <a:extLst>
              <a:ext uri="{FF2B5EF4-FFF2-40B4-BE49-F238E27FC236}">
                <a16:creationId xmlns:a16="http://schemas.microsoft.com/office/drawing/2014/main" id="{E5B7C7A7-E42A-41D7-BB1C-3D139D3957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063" y="3122613"/>
            <a:ext cx="108108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31" name="Group 10">
            <a:extLst>
              <a:ext uri="{FF2B5EF4-FFF2-40B4-BE49-F238E27FC236}">
                <a16:creationId xmlns:a16="http://schemas.microsoft.com/office/drawing/2014/main" id="{C6FFE67A-F9AD-4E2A-8499-BBBFC2AA4D38}"/>
              </a:ext>
            </a:extLst>
          </p:cNvPr>
          <p:cNvGrpSpPr>
            <a:grpSpLocks/>
          </p:cNvGrpSpPr>
          <p:nvPr/>
        </p:nvGrpSpPr>
        <p:grpSpPr bwMode="auto">
          <a:xfrm>
            <a:off x="2166938" y="1870075"/>
            <a:ext cx="6340475" cy="4079875"/>
            <a:chOff x="1365" y="1178"/>
            <a:chExt cx="3994" cy="2570"/>
          </a:xfrm>
        </p:grpSpPr>
        <p:graphicFrame>
          <p:nvGraphicFramePr>
            <p:cNvPr id="5122" name="Object 11">
              <a:extLst>
                <a:ext uri="{FF2B5EF4-FFF2-40B4-BE49-F238E27FC236}">
                  <a16:creationId xmlns:a16="http://schemas.microsoft.com/office/drawing/2014/main" id="{4794830F-49AF-4D7A-B6E2-9FA9D6746E02}"/>
                </a:ext>
              </a:extLst>
            </p:cNvPr>
            <p:cNvGraphicFramePr>
              <a:graphicFrameLocks noChangeAspect="1"/>
            </p:cNvGraphicFramePr>
            <p:nvPr/>
          </p:nvGraphicFramePr>
          <p:xfrm>
            <a:off x="3308" y="2207"/>
            <a:ext cx="2051" cy="1541"/>
          </p:xfrm>
          <a:graphic>
            <a:graphicData uri="http://schemas.openxmlformats.org/presentationml/2006/ole">
              <mc:AlternateContent xmlns:mc="http://schemas.openxmlformats.org/markup-compatibility/2006">
                <mc:Choice xmlns:v="urn:schemas-microsoft-com:vml" Requires="v">
                  <p:oleObj spid="_x0000_s5134" name="Document" r:id="rId5" imgW="5839560" imgH="4389120" progId="Word.Document.8">
                    <p:embed/>
                  </p:oleObj>
                </mc:Choice>
                <mc:Fallback>
                  <p:oleObj name="Document" r:id="rId5" imgW="5839560" imgH="4389120" progId="Word.Document.8">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8" y="2207"/>
                          <a:ext cx="2051" cy="1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33" name="Freeform 12">
              <a:extLst>
                <a:ext uri="{FF2B5EF4-FFF2-40B4-BE49-F238E27FC236}">
                  <a16:creationId xmlns:a16="http://schemas.microsoft.com/office/drawing/2014/main" id="{F0166862-66EB-41A2-8FF6-14101FD1A0B5}"/>
                </a:ext>
              </a:extLst>
            </p:cNvPr>
            <p:cNvSpPr>
              <a:spLocks/>
            </p:cNvSpPr>
            <p:nvPr/>
          </p:nvSpPr>
          <p:spPr bwMode="auto">
            <a:xfrm>
              <a:off x="1365" y="1178"/>
              <a:ext cx="3405" cy="2257"/>
            </a:xfrm>
            <a:custGeom>
              <a:avLst/>
              <a:gdLst>
                <a:gd name="T0" fmla="*/ 14 w 3405"/>
                <a:gd name="T1" fmla="*/ 1362 h 2257"/>
                <a:gd name="T2" fmla="*/ 31 w 3405"/>
                <a:gd name="T3" fmla="*/ 1719 h 2257"/>
                <a:gd name="T4" fmla="*/ 201 w 3405"/>
                <a:gd name="T5" fmla="*/ 2035 h 2257"/>
                <a:gd name="T6" fmla="*/ 420 w 3405"/>
                <a:gd name="T7" fmla="*/ 2157 h 2257"/>
                <a:gd name="T8" fmla="*/ 720 w 3405"/>
                <a:gd name="T9" fmla="*/ 2238 h 2257"/>
                <a:gd name="T10" fmla="*/ 988 w 3405"/>
                <a:gd name="T11" fmla="*/ 2246 h 2257"/>
                <a:gd name="T12" fmla="*/ 1166 w 3405"/>
                <a:gd name="T13" fmla="*/ 2173 h 2257"/>
                <a:gd name="T14" fmla="*/ 1345 w 3405"/>
                <a:gd name="T15" fmla="*/ 1978 h 2257"/>
                <a:gd name="T16" fmla="*/ 1475 w 3405"/>
                <a:gd name="T17" fmla="*/ 1792 h 2257"/>
                <a:gd name="T18" fmla="*/ 1596 w 3405"/>
                <a:gd name="T19" fmla="*/ 1345 h 2257"/>
                <a:gd name="T20" fmla="*/ 1661 w 3405"/>
                <a:gd name="T21" fmla="*/ 1021 h 2257"/>
                <a:gd name="T22" fmla="*/ 1767 w 3405"/>
                <a:gd name="T23" fmla="*/ 672 h 2257"/>
                <a:gd name="T24" fmla="*/ 1905 w 3405"/>
                <a:gd name="T25" fmla="*/ 356 h 2257"/>
                <a:gd name="T26" fmla="*/ 2067 w 3405"/>
                <a:gd name="T27" fmla="*/ 177 h 2257"/>
                <a:gd name="T28" fmla="*/ 2416 w 3405"/>
                <a:gd name="T29" fmla="*/ 47 h 2257"/>
                <a:gd name="T30" fmla="*/ 2748 w 3405"/>
                <a:gd name="T31" fmla="*/ 7 h 2257"/>
                <a:gd name="T32" fmla="*/ 3040 w 3405"/>
                <a:gd name="T33" fmla="*/ 88 h 2257"/>
                <a:gd name="T34" fmla="*/ 3195 w 3405"/>
                <a:gd name="T35" fmla="*/ 218 h 2257"/>
                <a:gd name="T36" fmla="*/ 3308 w 3405"/>
                <a:gd name="T37" fmla="*/ 396 h 2257"/>
                <a:gd name="T38" fmla="*/ 3357 w 3405"/>
                <a:gd name="T39" fmla="*/ 558 h 2257"/>
                <a:gd name="T40" fmla="*/ 3381 w 3405"/>
                <a:gd name="T41" fmla="*/ 680 h 2257"/>
                <a:gd name="T42" fmla="*/ 3397 w 3405"/>
                <a:gd name="T43" fmla="*/ 842 h 2257"/>
                <a:gd name="T44" fmla="*/ 3405 w 3405"/>
                <a:gd name="T45" fmla="*/ 1045 h 225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405"/>
                <a:gd name="T70" fmla="*/ 0 h 2257"/>
                <a:gd name="T71" fmla="*/ 3405 w 3405"/>
                <a:gd name="T72" fmla="*/ 2257 h 225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405" h="2257">
                  <a:moveTo>
                    <a:pt x="14" y="1362"/>
                  </a:moveTo>
                  <a:cubicBezTo>
                    <a:pt x="7" y="1484"/>
                    <a:pt x="0" y="1607"/>
                    <a:pt x="31" y="1719"/>
                  </a:cubicBezTo>
                  <a:cubicBezTo>
                    <a:pt x="62" y="1831"/>
                    <a:pt x="136" y="1962"/>
                    <a:pt x="201" y="2035"/>
                  </a:cubicBezTo>
                  <a:cubicBezTo>
                    <a:pt x="266" y="2108"/>
                    <a:pt x="333" y="2123"/>
                    <a:pt x="420" y="2157"/>
                  </a:cubicBezTo>
                  <a:cubicBezTo>
                    <a:pt x="507" y="2191"/>
                    <a:pt x="625" y="2223"/>
                    <a:pt x="720" y="2238"/>
                  </a:cubicBezTo>
                  <a:cubicBezTo>
                    <a:pt x="815" y="2253"/>
                    <a:pt x="914" y="2257"/>
                    <a:pt x="988" y="2246"/>
                  </a:cubicBezTo>
                  <a:cubicBezTo>
                    <a:pt x="1062" y="2235"/>
                    <a:pt x="1107" y="2218"/>
                    <a:pt x="1166" y="2173"/>
                  </a:cubicBezTo>
                  <a:cubicBezTo>
                    <a:pt x="1225" y="2128"/>
                    <a:pt x="1294" y="2041"/>
                    <a:pt x="1345" y="1978"/>
                  </a:cubicBezTo>
                  <a:cubicBezTo>
                    <a:pt x="1396" y="1915"/>
                    <a:pt x="1433" y="1898"/>
                    <a:pt x="1475" y="1792"/>
                  </a:cubicBezTo>
                  <a:cubicBezTo>
                    <a:pt x="1517" y="1686"/>
                    <a:pt x="1565" y="1474"/>
                    <a:pt x="1596" y="1345"/>
                  </a:cubicBezTo>
                  <a:cubicBezTo>
                    <a:pt x="1627" y="1216"/>
                    <a:pt x="1633" y="1133"/>
                    <a:pt x="1661" y="1021"/>
                  </a:cubicBezTo>
                  <a:cubicBezTo>
                    <a:pt x="1689" y="909"/>
                    <a:pt x="1726" y="783"/>
                    <a:pt x="1767" y="672"/>
                  </a:cubicBezTo>
                  <a:cubicBezTo>
                    <a:pt x="1808" y="561"/>
                    <a:pt x="1855" y="438"/>
                    <a:pt x="1905" y="356"/>
                  </a:cubicBezTo>
                  <a:cubicBezTo>
                    <a:pt x="1955" y="274"/>
                    <a:pt x="1982" y="228"/>
                    <a:pt x="2067" y="177"/>
                  </a:cubicBezTo>
                  <a:cubicBezTo>
                    <a:pt x="2152" y="126"/>
                    <a:pt x="2303" y="75"/>
                    <a:pt x="2416" y="47"/>
                  </a:cubicBezTo>
                  <a:cubicBezTo>
                    <a:pt x="2529" y="19"/>
                    <a:pt x="2644" y="0"/>
                    <a:pt x="2748" y="7"/>
                  </a:cubicBezTo>
                  <a:cubicBezTo>
                    <a:pt x="2852" y="14"/>
                    <a:pt x="2965" y="53"/>
                    <a:pt x="3040" y="88"/>
                  </a:cubicBezTo>
                  <a:cubicBezTo>
                    <a:pt x="3115" y="123"/>
                    <a:pt x="3150" y="167"/>
                    <a:pt x="3195" y="218"/>
                  </a:cubicBezTo>
                  <a:cubicBezTo>
                    <a:pt x="3240" y="269"/>
                    <a:pt x="3281" y="339"/>
                    <a:pt x="3308" y="396"/>
                  </a:cubicBezTo>
                  <a:cubicBezTo>
                    <a:pt x="3335" y="453"/>
                    <a:pt x="3345" y="511"/>
                    <a:pt x="3357" y="558"/>
                  </a:cubicBezTo>
                  <a:cubicBezTo>
                    <a:pt x="3369" y="605"/>
                    <a:pt x="3374" y="633"/>
                    <a:pt x="3381" y="680"/>
                  </a:cubicBezTo>
                  <a:cubicBezTo>
                    <a:pt x="3388" y="727"/>
                    <a:pt x="3393" y="781"/>
                    <a:pt x="3397" y="842"/>
                  </a:cubicBezTo>
                  <a:cubicBezTo>
                    <a:pt x="3401" y="903"/>
                    <a:pt x="3403" y="974"/>
                    <a:pt x="3405" y="1045"/>
                  </a:cubicBezTo>
                </a:path>
              </a:pathLst>
            </a:custGeom>
            <a:noFill/>
            <a:ln w="38100" cap="sq" cmpd="sng">
              <a:solidFill>
                <a:srgbClr val="C0C0C0"/>
              </a:solidFill>
              <a:prstDash val="solid"/>
              <a:round/>
              <a:headEnd type="none" w="sm" len="sm"/>
              <a:tailEnd type="stealth" w="lg" len="lg"/>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95597" name="Text Box 13">
            <a:extLst>
              <a:ext uri="{FF2B5EF4-FFF2-40B4-BE49-F238E27FC236}">
                <a16:creationId xmlns:a16="http://schemas.microsoft.com/office/drawing/2014/main" id="{90E82C48-85E8-4FC6-AB4A-C34CBD4B6A8B}"/>
              </a:ext>
            </a:extLst>
          </p:cNvPr>
          <p:cNvSpPr txBox="1">
            <a:spLocks noChangeArrowheads="1"/>
          </p:cNvSpPr>
          <p:nvPr/>
        </p:nvSpPr>
        <p:spPr bwMode="auto">
          <a:xfrm>
            <a:off x="6291263" y="6275388"/>
            <a:ext cx="1352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a:solidFill>
                  <a:srgbClr val="FFFF00"/>
                </a:solidFill>
                <a:latin typeface="Rockwell" panose="02060603020205020403" pitchFamily="18" charset="0"/>
              </a:rPr>
              <a:t>10:00:01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95591"/>
                                        </p:tgtEl>
                                        <p:attrNameLst>
                                          <p:attrName>style.visibility</p:attrName>
                                        </p:attrNameLst>
                                      </p:cBhvr>
                                      <p:to>
                                        <p:strVal val="visible"/>
                                      </p:to>
                                    </p:set>
                                    <p:anim calcmode="discrete" valueType="clr">
                                      <p:cBhvr override="childStyle">
                                        <p:cTn id="7" dur="80"/>
                                        <p:tgtEl>
                                          <p:spTgt spid="19559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95591"/>
                                        </p:tgtEl>
                                        <p:attrNameLst>
                                          <p:attrName>fillcolor</p:attrName>
                                        </p:attrNameLst>
                                      </p:cBhvr>
                                      <p:tavLst>
                                        <p:tav tm="0">
                                          <p:val>
                                            <p:clrVal>
                                              <a:schemeClr val="accent2"/>
                                            </p:clrVal>
                                          </p:val>
                                        </p:tav>
                                        <p:tav tm="50000">
                                          <p:val>
                                            <p:clrVal>
                                              <a:schemeClr val="hlink"/>
                                            </p:clrVal>
                                          </p:val>
                                        </p:tav>
                                      </p:tavLst>
                                    </p:anim>
                                    <p:set>
                                      <p:cBhvr>
                                        <p:cTn id="9" dur="80"/>
                                        <p:tgtEl>
                                          <p:spTgt spid="195591"/>
                                        </p:tgtEl>
                                        <p:attrNameLst>
                                          <p:attrName>fill.type</p:attrName>
                                        </p:attrNameLst>
                                      </p:cBhvr>
                                      <p:to>
                                        <p:strVal val="solid"/>
                                      </p:to>
                                    </p:set>
                                  </p:childTnLst>
                                </p:cTn>
                              </p:par>
                              <p:par>
                                <p:cTn id="10" presetID="0" presetClass="path" presetSubtype="0" accel="50000" decel="50000" fill="hold" nodeType="withEffect">
                                  <p:stCondLst>
                                    <p:cond delay="2000"/>
                                  </p:stCondLst>
                                  <p:childTnLst>
                                    <p:animMotion origin="layout" path="M 0.00017 0.08989 C -0.00747 0.09337 -0.01459 0.10009 -0.02084 0.10681 C -0.0224 0.10843 -0.02362 0.11075 -0.02518 0.11237 C -0.02778 0.11515 -0.03351 0.12001 -0.03351 0.12001 C -0.03681 0.12604 -0.0375 0.13183 -0.03924 0.13878 C -0.03855 0.15778 -0.04202 0.1733 -0.03212 0.18582 C -0.02882 0.20319 -0.02344 0.21432 -0.01389 0.22706 C -0.01302 0.22845 -0.01233 0.23053 -0.01112 0.231 C 0.00277 0.23702 -0.00556 0.23447 0.01423 0.23656 C 0.02448 0.2398 0.02621 0.2405 0.03402 0.24791 C 0.03698 0.25394 0.03923 0.25973 0.04114 0.26668 C 0.04045 0.29657 0.04132 0.32761 0.03541 0.35681 C 0.03402 0.36376 0.03142 0.37117 0.02691 0.37558 C 0.02413 0.37836 0.01857 0.38322 0.01857 0.38322 C 0.01145 0.38229 0.00329 0.38461 -0.00261 0.37928 C -0.00591 0.37627 -0.00782 0.37117 -0.01112 0.36816 C -0.0125 0.367 -0.01389 0.36561 -0.01528 0.36445 C -0.01858 0.3575 -0.01858 0.3538 -0.02379 0.34939 C -0.02934 0.35194 -0.03247 0.35704 -0.03785 0.36052 C -0.04757 0.37395 -0.04427 0.36723 -0.04914 0.37928 C -0.04723 0.3867 -0.04705 0.39064 -0.04341 0.3962 C -0.04028 0.40083 -0.03612 0.40431 -0.03351 0.4094 C -0.0257 0.42423 -0.03039 0.42099 -0.02223 0.42446 C -0.01615 0.43721 -0.02327 0.42493 -0.01528 0.43211 C -0.01372 0.4335 -0.01268 0.43605 -0.01112 0.43767 C -0.00677 0.4423 -0.00139 0.44485 0.00312 0.44902 C 0.00989 0.46292 0.00069 0.44694 0.01145 0.45644 C 0.01284 0.4576 0.01284 0.46084 0.01423 0.462 C 0.01614 0.46362 0.02777 0.46571 0.02847 0.46594 C 0.03941 0.4708 0.04774 0.46918 0.05937 0.46779 C 0.06684 0.46594 0.07257 0.46153 0.07916 0.45644 C 0.08194 0.45412 0.08472 0.45157 0.08732 0.44902 C 0.08888 0.44763 0.09184 0.44508 0.09184 0.44508 C 0.0927 0.44138 0.09357 0.43767 0.09444 0.43396 C 0.09513 0.43211 0.096 0.42817 0.096 0.42817 C 0.09305 0.4145 0.09027 0.40407 0.08611 0.39064 C 0.08437 0.38484 0.08142 0.38368 0.07916 0.37928 C 0.07013 0.36376 0.06267 0.34824 0.05225 0.33433 C 0.04548 0.3253 0.03732 0.31788 0.03125 0.30792 C 0.02066 0.29077 0.01111 0.27317 0.00156 0.25533 C 4.16667E-6 0.24513 -0.00209 0.2354 -0.004 0.2252 C -0.00313 0.21547 -0.00296 0.20435 0.00017 0.19508 C 0.00625 0.17632 0.02031 0.16288 0.03402 0.1557 C 0.0401 0.15245 0.04739 0.1499 0.05382 0.14828 C 0.05989 0.14666 0.07204 0.14434 0.07204 0.14434 C 0.08402 0.13901 0.06562 0.14689 0.08333 0.14064 C 0.08628 0.13971 0.09184 0.13693 0.09184 0.13693 C 0.09323 0.13577 0.09427 0.13415 0.096 0.13322 C 0.09774 0.13229 0.09982 0.13253 0.10156 0.13137 C 0.10277 0.13044 0.10329 0.12836 0.10451 0.12743 C 0.10937 0.12349 0.11597 0.12048 0.12135 0.11816 C 0.12291 0.11747 0.12395 0.11538 0.12552 0.11445 C 0.12829 0.11283 0.13402 0.11052 0.13402 0.11052 C 0.13871 0.10449 0.14531 0.09777 0.14531 0.08804 " pathEditMode="relative" ptsTypes="fffffffffffffffffffffffffffffffffffffffffffffffffffffA">
                                      <p:cBhvr>
                                        <p:cTn id="11" dur="2000" fill="hold"/>
                                        <p:tgtEl>
                                          <p:spTgt spid="195590"/>
                                        </p:tgtEl>
                                        <p:attrNameLst>
                                          <p:attrName>ppt_x</p:attrName>
                                          <p:attrName>ppt_y</p:attrName>
                                        </p:attrNameLst>
                                      </p:cBhvr>
                                    </p:animMotion>
                                  </p:childTnLst>
                                  <p:subTnLst>
                                    <p:set>
                                      <p:cBhvr override="childStyle">
                                        <p:cTn dur="1" fill="hold" display="0" masterRel="sameClick" afterEffect="1">
                                          <p:stCondLst>
                                            <p:cond evt="end" delay="0">
                                              <p:tn val="10"/>
                                            </p:cond>
                                          </p:stCondLst>
                                        </p:cTn>
                                        <p:tgtEl>
                                          <p:spTgt spid="195590"/>
                                        </p:tgtEl>
                                        <p:attrNameLst>
                                          <p:attrName>style.visibility</p:attrName>
                                        </p:attrNameLst>
                                      </p:cBhvr>
                                      <p:to>
                                        <p:strVal val="hidden"/>
                                      </p:to>
                                    </p:set>
                                  </p:subTnLst>
                                </p:cTn>
                              </p:par>
                            </p:childTnLst>
                          </p:cTn>
                        </p:par>
                        <p:par>
                          <p:cTn id="12" fill="hold" nodeType="afterGroup">
                            <p:stCondLst>
                              <p:cond delay="4000"/>
                            </p:stCondLst>
                            <p:childTnLst>
                              <p:par>
                                <p:cTn id="13" presetID="1" presetClass="entr" presetSubtype="0" fill="hold" nodeType="afterEffect">
                                  <p:stCondLst>
                                    <p:cond delay="0"/>
                                  </p:stCondLst>
                                  <p:childTnLst>
                                    <p:set>
                                      <p:cBhvr>
                                        <p:cTn id="14" dur="1" fill="hold">
                                          <p:stCondLst>
                                            <p:cond delay="0"/>
                                          </p:stCondLst>
                                        </p:cTn>
                                        <p:tgtEl>
                                          <p:spTgt spid="195593"/>
                                        </p:tgtEl>
                                        <p:attrNameLst>
                                          <p:attrName>style.visibility</p:attrName>
                                        </p:attrNameLst>
                                      </p:cBhvr>
                                      <p:to>
                                        <p:strVal val="visible"/>
                                      </p:to>
                                    </p:set>
                                  </p:childTnLst>
                                  <p:subTnLst>
                                    <p:set>
                                      <p:cBhvr override="childStyle">
                                        <p:cTn dur="1" fill="hold" display="0" masterRel="sameClick" afterEffect="1">
                                          <p:stCondLst>
                                            <p:cond evt="end" delay="0">
                                              <p:tn val="13"/>
                                            </p:cond>
                                          </p:stCondLst>
                                        </p:cTn>
                                        <p:tgtEl>
                                          <p:spTgt spid="195593"/>
                                        </p:tgtEl>
                                        <p:attrNameLst>
                                          <p:attrName>style.visibility</p:attrName>
                                        </p:attrNameLst>
                                      </p:cBhvr>
                                      <p:to>
                                        <p:strVal val="hidden"/>
                                      </p:to>
                                    </p:set>
                                  </p:subTnLst>
                                </p:cTn>
                              </p:par>
                            </p:childTnLst>
                          </p:cTn>
                        </p:par>
                        <p:par>
                          <p:cTn id="15" fill="hold" nodeType="afterGroup">
                            <p:stCondLst>
                              <p:cond delay="4000"/>
                            </p:stCondLst>
                            <p:childTnLst>
                              <p:par>
                                <p:cTn id="16" presetID="1" presetClass="entr" presetSubtype="0" fill="hold" nodeType="afterEffect">
                                  <p:stCondLst>
                                    <p:cond delay="0"/>
                                  </p:stCondLst>
                                  <p:childTnLst>
                                    <p:set>
                                      <p:cBhvr>
                                        <p:cTn id="17" dur="1" fill="hold">
                                          <p:stCondLst>
                                            <p:cond delay="0"/>
                                          </p:stCondLst>
                                        </p:cTn>
                                        <p:tgtEl>
                                          <p:spTgt spid="195592"/>
                                        </p:tgtEl>
                                        <p:attrNameLst>
                                          <p:attrName>style.visibility</p:attrName>
                                        </p:attrNameLst>
                                      </p:cBhvr>
                                      <p:to>
                                        <p:strVal val="visible"/>
                                      </p:to>
                                    </p:set>
                                  </p:childTnLst>
                                  <p:subTnLst>
                                    <p:set>
                                      <p:cBhvr override="childStyle">
                                        <p:cTn dur="1" fill="hold" display="0" masterRel="sameClick" afterEffect="1">
                                          <p:stCondLst>
                                            <p:cond evt="end" delay="0">
                                              <p:tn val="16"/>
                                            </p:cond>
                                          </p:stCondLst>
                                        </p:cTn>
                                        <p:tgtEl>
                                          <p:spTgt spid="195592"/>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27" presetClass="entr" presetSubtype="0" fill="hold" grpId="0" nodeType="clickEffect">
                                  <p:stCondLst>
                                    <p:cond delay="0"/>
                                  </p:stCondLst>
                                  <p:iterate type="lt">
                                    <p:tmPct val="50000"/>
                                  </p:iterate>
                                  <p:childTnLst>
                                    <p:set>
                                      <p:cBhvr>
                                        <p:cTn id="21" dur="1" fill="hold">
                                          <p:stCondLst>
                                            <p:cond delay="0"/>
                                          </p:stCondLst>
                                        </p:cTn>
                                        <p:tgtEl>
                                          <p:spTgt spid="195597"/>
                                        </p:tgtEl>
                                        <p:attrNameLst>
                                          <p:attrName>style.visibility</p:attrName>
                                        </p:attrNameLst>
                                      </p:cBhvr>
                                      <p:to>
                                        <p:strVal val="visible"/>
                                      </p:to>
                                    </p:set>
                                    <p:anim calcmode="discrete" valueType="clr">
                                      <p:cBhvr override="childStyle">
                                        <p:cTn id="22" dur="80"/>
                                        <p:tgtEl>
                                          <p:spTgt spid="195597"/>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95597"/>
                                        </p:tgtEl>
                                        <p:attrNameLst>
                                          <p:attrName>fillcolor</p:attrName>
                                        </p:attrNameLst>
                                      </p:cBhvr>
                                      <p:tavLst>
                                        <p:tav tm="0">
                                          <p:val>
                                            <p:clrVal>
                                              <a:schemeClr val="accent2"/>
                                            </p:clrVal>
                                          </p:val>
                                        </p:tav>
                                        <p:tav tm="50000">
                                          <p:val>
                                            <p:clrVal>
                                              <a:schemeClr val="hlink"/>
                                            </p:clrVal>
                                          </p:val>
                                        </p:tav>
                                      </p:tavLst>
                                    </p:anim>
                                    <p:set>
                                      <p:cBhvr>
                                        <p:cTn id="24" dur="80"/>
                                        <p:tgtEl>
                                          <p:spTgt spid="19559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91" grpId="0"/>
      <p:bldP spid="19559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a:extLst>
              <a:ext uri="{FF2B5EF4-FFF2-40B4-BE49-F238E27FC236}">
                <a16:creationId xmlns:a16="http://schemas.microsoft.com/office/drawing/2014/main" id="{F1FC1200-5A3A-42FC-B487-BFD1F48ED450}"/>
              </a:ext>
            </a:extLst>
          </p:cNvPr>
          <p:cNvSpPr>
            <a:spLocks noGrp="1" noChangeArrowheads="1"/>
          </p:cNvSpPr>
          <p:nvPr>
            <p:ph type="title"/>
          </p:nvPr>
        </p:nvSpPr>
        <p:spPr>
          <a:xfrm>
            <a:off x="720725" y="628650"/>
            <a:ext cx="8018463" cy="771525"/>
          </a:xfrm>
          <a:ln>
            <a:solidFill>
              <a:schemeClr val="accent2"/>
            </a:solidFill>
          </a:ln>
        </p:spPr>
        <p:txBody>
          <a:bodyPr/>
          <a:lstStyle/>
          <a:p>
            <a:pPr algn="l" eaLnBrk="1" hangingPunct="1">
              <a:defRPr/>
            </a:pPr>
            <a:r>
              <a:rPr lang="en-US" sz="4000">
                <a:effectLst>
                  <a:outerShdw blurRad="38100" dist="38100" dir="2700000" algn="tl">
                    <a:srgbClr val="000000"/>
                  </a:outerShdw>
                </a:effectLst>
                <a:latin typeface="Arial" charset="0"/>
              </a:rPr>
              <a:t>First stop:  AQ Agency</a:t>
            </a:r>
          </a:p>
        </p:txBody>
      </p:sp>
      <p:sp>
        <p:nvSpPr>
          <p:cNvPr id="46083" name="Rectangle 3">
            <a:extLst>
              <a:ext uri="{FF2B5EF4-FFF2-40B4-BE49-F238E27FC236}">
                <a16:creationId xmlns:a16="http://schemas.microsoft.com/office/drawing/2014/main" id="{7FE8BCD3-3591-48EA-8A53-D899118AC50D}"/>
              </a:ext>
            </a:extLst>
          </p:cNvPr>
          <p:cNvSpPr>
            <a:spLocks noChangeArrowheads="1"/>
          </p:cNvSpPr>
          <p:nvPr/>
        </p:nvSpPr>
        <p:spPr bwMode="auto">
          <a:xfrm>
            <a:off x="5867400" y="6553200"/>
            <a:ext cx="3200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endParaRPr lang="en-US" altLang="en-US" sz="1200">
              <a:latin typeface="Times New Roman" panose="02020603050405020304" pitchFamily="18" charset="0"/>
            </a:endParaRPr>
          </a:p>
        </p:txBody>
      </p:sp>
      <p:sp>
        <p:nvSpPr>
          <p:cNvPr id="46084" name="Rectangle 4">
            <a:extLst>
              <a:ext uri="{FF2B5EF4-FFF2-40B4-BE49-F238E27FC236}">
                <a16:creationId xmlns:a16="http://schemas.microsoft.com/office/drawing/2014/main" id="{ACC8D394-D919-473B-B5D0-EC564FA56816}"/>
              </a:ext>
            </a:extLst>
          </p:cNvPr>
          <p:cNvSpPr>
            <a:spLocks noChangeArrowheads="1"/>
          </p:cNvSpPr>
          <p:nvPr/>
        </p:nvSpPr>
        <p:spPr bwMode="auto">
          <a:xfrm>
            <a:off x="-12700" y="6116638"/>
            <a:ext cx="9144000" cy="741362"/>
          </a:xfrm>
          <a:prstGeom prst="rect">
            <a:avLst/>
          </a:prstGeom>
          <a:solidFill>
            <a:schemeClr val="bg2"/>
          </a:solidFill>
          <a:ln w="12700" cap="sq">
            <a:solidFill>
              <a:schemeClr val="tx1"/>
            </a:solidFill>
            <a:miter lim="800000"/>
            <a:headEnd type="none" w="sm" len="sm"/>
            <a:tailEnd type="none" w="sm" len="sm"/>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2400">
              <a:latin typeface="Twentieth Century Poster1" pitchFamily="2" charset="0"/>
            </a:endParaRPr>
          </a:p>
        </p:txBody>
      </p:sp>
      <p:sp>
        <p:nvSpPr>
          <p:cNvPr id="196613" name="Text Box 5">
            <a:extLst>
              <a:ext uri="{FF2B5EF4-FFF2-40B4-BE49-F238E27FC236}">
                <a16:creationId xmlns:a16="http://schemas.microsoft.com/office/drawing/2014/main" id="{9A5158D6-18A2-4336-B329-521DC13AAC31}"/>
              </a:ext>
            </a:extLst>
          </p:cNvPr>
          <p:cNvSpPr txBox="1">
            <a:spLocks noChangeArrowheads="1"/>
          </p:cNvSpPr>
          <p:nvPr/>
        </p:nvSpPr>
        <p:spPr bwMode="auto">
          <a:xfrm>
            <a:off x="1168400" y="6213475"/>
            <a:ext cx="1352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a:solidFill>
                  <a:srgbClr val="FFFF00"/>
                </a:solidFill>
                <a:latin typeface="Rockwell" panose="02060603020205020403" pitchFamily="18" charset="0"/>
              </a:rPr>
              <a:t>10:05:29</a:t>
            </a:r>
          </a:p>
        </p:txBody>
      </p:sp>
      <p:sp>
        <p:nvSpPr>
          <p:cNvPr id="196614" name="Text Box 6">
            <a:extLst>
              <a:ext uri="{FF2B5EF4-FFF2-40B4-BE49-F238E27FC236}">
                <a16:creationId xmlns:a16="http://schemas.microsoft.com/office/drawing/2014/main" id="{1E322BC8-2D85-45C8-AD60-69D56619ED62}"/>
              </a:ext>
            </a:extLst>
          </p:cNvPr>
          <p:cNvSpPr txBox="1">
            <a:spLocks noChangeArrowheads="1"/>
          </p:cNvSpPr>
          <p:nvPr/>
        </p:nvSpPr>
        <p:spPr bwMode="auto">
          <a:xfrm>
            <a:off x="6057900" y="6186488"/>
            <a:ext cx="1352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a:solidFill>
                  <a:srgbClr val="FFFF00"/>
                </a:solidFill>
                <a:latin typeface="Rockwell" panose="02060603020205020403" pitchFamily="18" charset="0"/>
              </a:rPr>
              <a:t>10:15:21</a:t>
            </a:r>
          </a:p>
        </p:txBody>
      </p:sp>
      <p:sp>
        <p:nvSpPr>
          <p:cNvPr id="46087" name="Oval 7">
            <a:extLst>
              <a:ext uri="{FF2B5EF4-FFF2-40B4-BE49-F238E27FC236}">
                <a16:creationId xmlns:a16="http://schemas.microsoft.com/office/drawing/2014/main" id="{AA00C637-A8EB-47F0-B566-C6CDA0828E37}"/>
              </a:ext>
            </a:extLst>
          </p:cNvPr>
          <p:cNvSpPr>
            <a:spLocks noChangeArrowheads="1"/>
          </p:cNvSpPr>
          <p:nvPr/>
        </p:nvSpPr>
        <p:spPr bwMode="auto">
          <a:xfrm>
            <a:off x="174625" y="1511300"/>
            <a:ext cx="917575" cy="477838"/>
          </a:xfrm>
          <a:prstGeom prst="ellipse">
            <a:avLst/>
          </a:prstGeom>
          <a:solidFill>
            <a:srgbClr val="FF9900"/>
          </a:solidFill>
          <a:ln w="12700" cap="sq">
            <a:solidFill>
              <a:schemeClr val="tx1"/>
            </a:solidFill>
            <a:round/>
            <a:headEnd type="none" w="sm" len="sm"/>
            <a:tailEnd type="none" w="sm" len="sm"/>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a:solidFill>
                  <a:srgbClr val="000066"/>
                </a:solidFill>
                <a:latin typeface="Times New Roman" panose="02020603050405020304" pitchFamily="18" charset="0"/>
              </a:rPr>
              <a:t>89</a:t>
            </a:r>
          </a:p>
        </p:txBody>
      </p:sp>
      <p:sp>
        <p:nvSpPr>
          <p:cNvPr id="46088" name="Oval 8">
            <a:extLst>
              <a:ext uri="{FF2B5EF4-FFF2-40B4-BE49-F238E27FC236}">
                <a16:creationId xmlns:a16="http://schemas.microsoft.com/office/drawing/2014/main" id="{4C2EA577-9964-4520-8E73-29E18C9A54E7}"/>
              </a:ext>
            </a:extLst>
          </p:cNvPr>
          <p:cNvSpPr>
            <a:spLocks noChangeArrowheads="1"/>
          </p:cNvSpPr>
          <p:nvPr/>
        </p:nvSpPr>
        <p:spPr bwMode="auto">
          <a:xfrm>
            <a:off x="261938" y="2771775"/>
            <a:ext cx="917575" cy="477838"/>
          </a:xfrm>
          <a:prstGeom prst="ellipse">
            <a:avLst/>
          </a:prstGeom>
          <a:solidFill>
            <a:srgbClr val="FFFF00"/>
          </a:solidFill>
          <a:ln w="12700" cap="sq">
            <a:solidFill>
              <a:schemeClr val="bg2"/>
            </a:solidFill>
            <a:round/>
            <a:headEnd type="none" w="sm" len="sm"/>
            <a:tailEnd type="none" w="sm" len="sm"/>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a:solidFill>
                  <a:srgbClr val="000066"/>
                </a:solidFill>
                <a:latin typeface="Times New Roman" panose="02020603050405020304" pitchFamily="18" charset="0"/>
              </a:rPr>
              <a:t>76</a:t>
            </a:r>
          </a:p>
        </p:txBody>
      </p:sp>
      <p:sp>
        <p:nvSpPr>
          <p:cNvPr id="46089" name="Oval 9">
            <a:extLst>
              <a:ext uri="{FF2B5EF4-FFF2-40B4-BE49-F238E27FC236}">
                <a16:creationId xmlns:a16="http://schemas.microsoft.com/office/drawing/2014/main" id="{ED050199-8746-40A8-BF4D-A46695FF8531}"/>
              </a:ext>
            </a:extLst>
          </p:cNvPr>
          <p:cNvSpPr>
            <a:spLocks noChangeArrowheads="1"/>
          </p:cNvSpPr>
          <p:nvPr/>
        </p:nvSpPr>
        <p:spPr bwMode="auto">
          <a:xfrm>
            <a:off x="858838" y="2127250"/>
            <a:ext cx="917575" cy="477838"/>
          </a:xfrm>
          <a:prstGeom prst="ellipse">
            <a:avLst/>
          </a:prstGeom>
          <a:solidFill>
            <a:srgbClr val="00FF00"/>
          </a:solidFill>
          <a:ln w="12700" cap="sq">
            <a:solidFill>
              <a:schemeClr val="bg2"/>
            </a:solidFill>
            <a:round/>
            <a:headEnd type="none" w="sm" len="sm"/>
            <a:tailEnd type="none" w="sm" len="sm"/>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a:solidFill>
                  <a:srgbClr val="000066"/>
                </a:solidFill>
                <a:latin typeface="Times New Roman" panose="02020603050405020304" pitchFamily="18" charset="0"/>
              </a:rPr>
              <a:t>34</a:t>
            </a:r>
          </a:p>
        </p:txBody>
      </p:sp>
      <p:sp>
        <p:nvSpPr>
          <p:cNvPr id="46090" name="Oval 10">
            <a:extLst>
              <a:ext uri="{FF2B5EF4-FFF2-40B4-BE49-F238E27FC236}">
                <a16:creationId xmlns:a16="http://schemas.microsoft.com/office/drawing/2014/main" id="{3731057F-8ADB-4F92-96CF-CC5A2203D738}"/>
              </a:ext>
            </a:extLst>
          </p:cNvPr>
          <p:cNvSpPr>
            <a:spLocks noChangeArrowheads="1"/>
          </p:cNvSpPr>
          <p:nvPr/>
        </p:nvSpPr>
        <p:spPr bwMode="auto">
          <a:xfrm>
            <a:off x="1014413" y="5253038"/>
            <a:ext cx="917575" cy="477837"/>
          </a:xfrm>
          <a:prstGeom prst="ellipse">
            <a:avLst/>
          </a:prstGeom>
          <a:solidFill>
            <a:srgbClr val="FF9900"/>
          </a:solidFill>
          <a:ln w="12700" cap="sq">
            <a:solidFill>
              <a:schemeClr val="tx1"/>
            </a:solidFill>
            <a:round/>
            <a:headEnd type="none" w="sm" len="sm"/>
            <a:tailEnd type="none" w="sm" len="sm"/>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a:solidFill>
                  <a:srgbClr val="000066"/>
                </a:solidFill>
                <a:latin typeface="Times New Roman" panose="02020603050405020304" pitchFamily="18" charset="0"/>
              </a:rPr>
              <a:t>101</a:t>
            </a:r>
          </a:p>
        </p:txBody>
      </p:sp>
      <p:sp>
        <p:nvSpPr>
          <p:cNvPr id="46091" name="Oval 11">
            <a:extLst>
              <a:ext uri="{FF2B5EF4-FFF2-40B4-BE49-F238E27FC236}">
                <a16:creationId xmlns:a16="http://schemas.microsoft.com/office/drawing/2014/main" id="{7ABC12BB-120F-4455-8205-753A127F9B91}"/>
              </a:ext>
            </a:extLst>
          </p:cNvPr>
          <p:cNvSpPr>
            <a:spLocks noChangeArrowheads="1"/>
          </p:cNvSpPr>
          <p:nvPr/>
        </p:nvSpPr>
        <p:spPr bwMode="auto">
          <a:xfrm>
            <a:off x="536575" y="3765550"/>
            <a:ext cx="917575" cy="477838"/>
          </a:xfrm>
          <a:prstGeom prst="ellipse">
            <a:avLst/>
          </a:prstGeom>
          <a:solidFill>
            <a:srgbClr val="FFFF00"/>
          </a:solidFill>
          <a:ln w="12700" cap="sq">
            <a:solidFill>
              <a:schemeClr val="bg2"/>
            </a:solidFill>
            <a:round/>
            <a:headEnd type="none" w="sm" len="sm"/>
            <a:tailEnd type="none" w="sm" len="sm"/>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a:solidFill>
                  <a:srgbClr val="000066"/>
                </a:solidFill>
                <a:latin typeface="Times New Roman" panose="02020603050405020304" pitchFamily="18" charset="0"/>
              </a:rPr>
              <a:t>67</a:t>
            </a:r>
          </a:p>
        </p:txBody>
      </p:sp>
      <p:sp>
        <p:nvSpPr>
          <p:cNvPr id="46092" name="Oval 12">
            <a:extLst>
              <a:ext uri="{FF2B5EF4-FFF2-40B4-BE49-F238E27FC236}">
                <a16:creationId xmlns:a16="http://schemas.microsoft.com/office/drawing/2014/main" id="{54A8AC3D-66DC-4C46-BE36-26DCD8A45144}"/>
              </a:ext>
            </a:extLst>
          </p:cNvPr>
          <p:cNvSpPr>
            <a:spLocks noChangeArrowheads="1"/>
          </p:cNvSpPr>
          <p:nvPr/>
        </p:nvSpPr>
        <p:spPr bwMode="auto">
          <a:xfrm>
            <a:off x="133350" y="4543425"/>
            <a:ext cx="917575" cy="477838"/>
          </a:xfrm>
          <a:prstGeom prst="ellipse">
            <a:avLst/>
          </a:prstGeom>
          <a:solidFill>
            <a:srgbClr val="00FF00"/>
          </a:solidFill>
          <a:ln w="12700" cap="sq">
            <a:solidFill>
              <a:schemeClr val="bg2"/>
            </a:solidFill>
            <a:round/>
            <a:headEnd type="none" w="sm" len="sm"/>
            <a:tailEnd type="none" w="sm" len="sm"/>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a:solidFill>
                  <a:srgbClr val="000066"/>
                </a:solidFill>
                <a:latin typeface="Times New Roman" panose="02020603050405020304" pitchFamily="18" charset="0"/>
              </a:rPr>
              <a:t>39</a:t>
            </a:r>
          </a:p>
        </p:txBody>
      </p:sp>
      <p:grpSp>
        <p:nvGrpSpPr>
          <p:cNvPr id="46093" name="Group 13">
            <a:extLst>
              <a:ext uri="{FF2B5EF4-FFF2-40B4-BE49-F238E27FC236}">
                <a16:creationId xmlns:a16="http://schemas.microsoft.com/office/drawing/2014/main" id="{4D6449C2-6EF5-452E-BCA5-D4809C312D5C}"/>
              </a:ext>
            </a:extLst>
          </p:cNvPr>
          <p:cNvGrpSpPr>
            <a:grpSpLocks/>
          </p:cNvGrpSpPr>
          <p:nvPr/>
        </p:nvGrpSpPr>
        <p:grpSpPr bwMode="auto">
          <a:xfrm>
            <a:off x="2990850" y="1914525"/>
            <a:ext cx="3289300" cy="1973263"/>
            <a:chOff x="1770" y="1052"/>
            <a:chExt cx="1926" cy="1146"/>
          </a:xfrm>
        </p:grpSpPr>
        <p:pic>
          <p:nvPicPr>
            <p:cNvPr id="46104" name="Picture 14" descr="building">
              <a:extLst>
                <a:ext uri="{FF2B5EF4-FFF2-40B4-BE49-F238E27FC236}">
                  <a16:creationId xmlns:a16="http://schemas.microsoft.com/office/drawing/2014/main" id="{4AEA1BE0-562B-479D-BEA6-E0ADD43FB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0" y="1052"/>
              <a:ext cx="1926" cy="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05" name="AutoShape 15">
              <a:extLst>
                <a:ext uri="{FF2B5EF4-FFF2-40B4-BE49-F238E27FC236}">
                  <a16:creationId xmlns:a16="http://schemas.microsoft.com/office/drawing/2014/main" id="{02CF48E2-4D45-4A4C-8FCD-00C07A5AFEB9}"/>
                </a:ext>
              </a:extLst>
            </p:cNvPr>
            <p:cNvSpPr>
              <a:spLocks noChangeArrowheads="1"/>
            </p:cNvSpPr>
            <p:nvPr/>
          </p:nvSpPr>
          <p:spPr bwMode="auto">
            <a:xfrm>
              <a:off x="1770" y="1052"/>
              <a:ext cx="1926" cy="1146"/>
            </a:xfrm>
            <a:prstGeom prst="flowChartProcess">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pSp>
      <p:cxnSp>
        <p:nvCxnSpPr>
          <p:cNvPr id="46094" name="AutoShape 16">
            <a:extLst>
              <a:ext uri="{FF2B5EF4-FFF2-40B4-BE49-F238E27FC236}">
                <a16:creationId xmlns:a16="http://schemas.microsoft.com/office/drawing/2014/main" id="{13F9ED25-B91F-403F-AA6A-9BAF04CD3756}"/>
              </a:ext>
            </a:extLst>
          </p:cNvPr>
          <p:cNvCxnSpPr>
            <a:cxnSpLocks noChangeShapeType="1"/>
            <a:stCxn id="46087" idx="6"/>
            <a:endCxn id="46105" idx="1"/>
          </p:cNvCxnSpPr>
          <p:nvPr/>
        </p:nvCxnSpPr>
        <p:spPr bwMode="auto">
          <a:xfrm>
            <a:off x="1092200" y="1751013"/>
            <a:ext cx="1898650" cy="1150937"/>
          </a:xfrm>
          <a:prstGeom prst="curvedConnector3">
            <a:avLst>
              <a:gd name="adj1" fmla="val 50000"/>
            </a:avLst>
          </a:prstGeom>
          <a:noFill/>
          <a:ln w="25400" cap="sq">
            <a:solidFill>
              <a:schemeClr val="tx2"/>
            </a:solidFill>
            <a:round/>
            <a:headEnd type="none" w="sm" len="sm"/>
            <a:tailEnd type="stealth" w="sm" len="sm"/>
          </a:ln>
          <a:extLst>
            <a:ext uri="{909E8E84-426E-40DD-AFC4-6F175D3DCCD1}">
              <a14:hiddenFill xmlns:a14="http://schemas.microsoft.com/office/drawing/2010/main">
                <a:noFill/>
              </a14:hiddenFill>
            </a:ext>
          </a:extLst>
        </p:spPr>
      </p:cxnSp>
      <p:cxnSp>
        <p:nvCxnSpPr>
          <p:cNvPr id="46095" name="AutoShape 17">
            <a:extLst>
              <a:ext uri="{FF2B5EF4-FFF2-40B4-BE49-F238E27FC236}">
                <a16:creationId xmlns:a16="http://schemas.microsoft.com/office/drawing/2014/main" id="{3C197A97-4AE0-4221-BD50-EED1EED67705}"/>
              </a:ext>
            </a:extLst>
          </p:cNvPr>
          <p:cNvCxnSpPr>
            <a:cxnSpLocks noChangeShapeType="1"/>
            <a:stCxn id="46089" idx="5"/>
            <a:endCxn id="46105" idx="1"/>
          </p:cNvCxnSpPr>
          <p:nvPr/>
        </p:nvCxnSpPr>
        <p:spPr bwMode="auto">
          <a:xfrm rot="16200000" flipH="1">
            <a:off x="2132807" y="2043906"/>
            <a:ext cx="366712" cy="1349375"/>
          </a:xfrm>
          <a:prstGeom prst="curvedConnector2">
            <a:avLst/>
          </a:prstGeom>
          <a:noFill/>
          <a:ln w="25400" cap="sq">
            <a:solidFill>
              <a:schemeClr val="tx2"/>
            </a:solidFill>
            <a:round/>
            <a:headEnd type="none" w="sm" len="sm"/>
            <a:tailEnd type="stealth" w="sm" len="sm"/>
          </a:ln>
          <a:extLst>
            <a:ext uri="{909E8E84-426E-40DD-AFC4-6F175D3DCCD1}">
              <a14:hiddenFill xmlns:a14="http://schemas.microsoft.com/office/drawing/2010/main">
                <a:noFill/>
              </a14:hiddenFill>
            </a:ext>
          </a:extLst>
        </p:spPr>
      </p:cxnSp>
      <p:cxnSp>
        <p:nvCxnSpPr>
          <p:cNvPr id="46096" name="AutoShape 18">
            <a:extLst>
              <a:ext uri="{FF2B5EF4-FFF2-40B4-BE49-F238E27FC236}">
                <a16:creationId xmlns:a16="http://schemas.microsoft.com/office/drawing/2014/main" id="{80C6E13E-85C7-4AEA-8D1C-BD8A1CDBCEB1}"/>
              </a:ext>
            </a:extLst>
          </p:cNvPr>
          <p:cNvCxnSpPr>
            <a:cxnSpLocks noChangeShapeType="1"/>
            <a:stCxn id="46088" idx="6"/>
            <a:endCxn id="46105" idx="1"/>
          </p:cNvCxnSpPr>
          <p:nvPr/>
        </p:nvCxnSpPr>
        <p:spPr bwMode="auto">
          <a:xfrm flipV="1">
            <a:off x="1179513" y="2901950"/>
            <a:ext cx="1811337" cy="109538"/>
          </a:xfrm>
          <a:prstGeom prst="curvedConnector3">
            <a:avLst>
              <a:gd name="adj1" fmla="val 49958"/>
            </a:avLst>
          </a:prstGeom>
          <a:noFill/>
          <a:ln w="25400" cap="sq">
            <a:solidFill>
              <a:schemeClr val="tx2"/>
            </a:solidFill>
            <a:round/>
            <a:headEnd type="none" w="sm" len="sm"/>
            <a:tailEnd type="stealth" w="sm" len="sm"/>
          </a:ln>
          <a:extLst>
            <a:ext uri="{909E8E84-426E-40DD-AFC4-6F175D3DCCD1}">
              <a14:hiddenFill xmlns:a14="http://schemas.microsoft.com/office/drawing/2010/main">
                <a:noFill/>
              </a14:hiddenFill>
            </a:ext>
          </a:extLst>
        </p:spPr>
      </p:cxnSp>
      <p:cxnSp>
        <p:nvCxnSpPr>
          <p:cNvPr id="46097" name="AutoShape 19">
            <a:extLst>
              <a:ext uri="{FF2B5EF4-FFF2-40B4-BE49-F238E27FC236}">
                <a16:creationId xmlns:a16="http://schemas.microsoft.com/office/drawing/2014/main" id="{E021C0E1-FE6E-42EE-BFC1-04A619DE81CE}"/>
              </a:ext>
            </a:extLst>
          </p:cNvPr>
          <p:cNvCxnSpPr>
            <a:cxnSpLocks noChangeShapeType="1"/>
            <a:stCxn id="46091" idx="7"/>
            <a:endCxn id="46105" idx="1"/>
          </p:cNvCxnSpPr>
          <p:nvPr/>
        </p:nvCxnSpPr>
        <p:spPr bwMode="auto">
          <a:xfrm rot="-5400000">
            <a:off x="1688307" y="2532856"/>
            <a:ext cx="933450" cy="1671637"/>
          </a:xfrm>
          <a:prstGeom prst="curvedConnector2">
            <a:avLst/>
          </a:prstGeom>
          <a:noFill/>
          <a:ln w="25400" cap="sq">
            <a:solidFill>
              <a:schemeClr val="tx2"/>
            </a:solidFill>
            <a:round/>
            <a:headEnd type="none" w="sm" len="sm"/>
            <a:tailEnd type="stealth" w="sm" len="sm"/>
          </a:ln>
          <a:extLst>
            <a:ext uri="{909E8E84-426E-40DD-AFC4-6F175D3DCCD1}">
              <a14:hiddenFill xmlns:a14="http://schemas.microsoft.com/office/drawing/2010/main">
                <a:noFill/>
              </a14:hiddenFill>
            </a:ext>
          </a:extLst>
        </p:spPr>
      </p:cxnSp>
      <p:cxnSp>
        <p:nvCxnSpPr>
          <p:cNvPr id="46098" name="AutoShape 20">
            <a:extLst>
              <a:ext uri="{FF2B5EF4-FFF2-40B4-BE49-F238E27FC236}">
                <a16:creationId xmlns:a16="http://schemas.microsoft.com/office/drawing/2014/main" id="{B5A3EC56-AF5D-4331-B7AA-A0FE86484F73}"/>
              </a:ext>
            </a:extLst>
          </p:cNvPr>
          <p:cNvCxnSpPr>
            <a:cxnSpLocks noChangeShapeType="1"/>
            <a:stCxn id="46092" idx="6"/>
            <a:endCxn id="46105" idx="1"/>
          </p:cNvCxnSpPr>
          <p:nvPr/>
        </p:nvCxnSpPr>
        <p:spPr bwMode="auto">
          <a:xfrm flipV="1">
            <a:off x="1050925" y="2901950"/>
            <a:ext cx="1939925" cy="1881188"/>
          </a:xfrm>
          <a:prstGeom prst="curvedConnector3">
            <a:avLst>
              <a:gd name="adj1" fmla="val 50000"/>
            </a:avLst>
          </a:prstGeom>
          <a:noFill/>
          <a:ln w="25400" cap="sq">
            <a:solidFill>
              <a:schemeClr val="tx2"/>
            </a:solidFill>
            <a:round/>
            <a:headEnd type="none" w="sm" len="sm"/>
            <a:tailEnd type="stealth" w="sm" len="sm"/>
          </a:ln>
          <a:extLst>
            <a:ext uri="{909E8E84-426E-40DD-AFC4-6F175D3DCCD1}">
              <a14:hiddenFill xmlns:a14="http://schemas.microsoft.com/office/drawing/2010/main">
                <a:noFill/>
              </a14:hiddenFill>
            </a:ext>
          </a:extLst>
        </p:spPr>
      </p:cxnSp>
      <p:cxnSp>
        <p:nvCxnSpPr>
          <p:cNvPr id="46099" name="AutoShape 21">
            <a:extLst>
              <a:ext uri="{FF2B5EF4-FFF2-40B4-BE49-F238E27FC236}">
                <a16:creationId xmlns:a16="http://schemas.microsoft.com/office/drawing/2014/main" id="{6BBE7F41-8ACD-4E4F-BCAE-13D57511533A}"/>
              </a:ext>
            </a:extLst>
          </p:cNvPr>
          <p:cNvCxnSpPr>
            <a:cxnSpLocks noChangeShapeType="1"/>
            <a:stCxn id="46090" idx="6"/>
            <a:endCxn id="46105" idx="1"/>
          </p:cNvCxnSpPr>
          <p:nvPr/>
        </p:nvCxnSpPr>
        <p:spPr bwMode="auto">
          <a:xfrm flipV="1">
            <a:off x="1931988" y="2901950"/>
            <a:ext cx="1058862" cy="2590800"/>
          </a:xfrm>
          <a:prstGeom prst="curvedConnector3">
            <a:avLst>
              <a:gd name="adj1" fmla="val 49926"/>
            </a:avLst>
          </a:prstGeom>
          <a:noFill/>
          <a:ln w="25400" cap="sq">
            <a:solidFill>
              <a:schemeClr val="tx2"/>
            </a:solidFill>
            <a:round/>
            <a:headEnd type="none" w="sm" len="sm"/>
            <a:tailEnd type="stealth" w="sm" len="sm"/>
          </a:ln>
          <a:extLst>
            <a:ext uri="{909E8E84-426E-40DD-AFC4-6F175D3DCCD1}">
              <a14:hiddenFill xmlns:a14="http://schemas.microsoft.com/office/drawing/2010/main">
                <a:noFill/>
              </a14:hiddenFill>
            </a:ext>
          </a:extLst>
        </p:spPr>
      </p:cxnSp>
      <p:sp>
        <p:nvSpPr>
          <p:cNvPr id="46100" name="Text Box 22">
            <a:extLst>
              <a:ext uri="{FF2B5EF4-FFF2-40B4-BE49-F238E27FC236}">
                <a16:creationId xmlns:a16="http://schemas.microsoft.com/office/drawing/2014/main" id="{BBF15043-1592-4022-9011-8FA067A0F11A}"/>
              </a:ext>
            </a:extLst>
          </p:cNvPr>
          <p:cNvSpPr txBox="1">
            <a:spLocks noChangeArrowheads="1"/>
          </p:cNvSpPr>
          <p:nvPr/>
        </p:nvSpPr>
        <p:spPr bwMode="auto">
          <a:xfrm>
            <a:off x="5043488" y="4543425"/>
            <a:ext cx="3695700"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80000"/>
              </a:lnSpc>
              <a:spcBef>
                <a:spcPct val="50000"/>
              </a:spcBef>
            </a:pPr>
            <a:r>
              <a:rPr lang="en-US" altLang="en-US" sz="1600"/>
              <a:t>Stats:</a:t>
            </a:r>
          </a:p>
          <a:p>
            <a:pPr>
              <a:lnSpc>
                <a:spcPct val="80000"/>
              </a:lnSpc>
              <a:spcBef>
                <a:spcPct val="50000"/>
              </a:spcBef>
              <a:buFontTx/>
              <a:buChar char="•"/>
            </a:pPr>
            <a:r>
              <a:rPr kumimoji="1" lang="en-US" altLang="en-US" sz="1600"/>
              <a:t> 1200 monitors</a:t>
            </a:r>
          </a:p>
          <a:p>
            <a:pPr>
              <a:lnSpc>
                <a:spcPct val="80000"/>
              </a:lnSpc>
              <a:spcBef>
                <a:spcPct val="50000"/>
              </a:spcBef>
              <a:buFontTx/>
              <a:buChar char="•"/>
            </a:pPr>
            <a:r>
              <a:rPr kumimoji="1" lang="en-US" altLang="en-US" sz="1600"/>
              <a:t> 78 agencies nationwide</a:t>
            </a:r>
          </a:p>
          <a:p>
            <a:pPr>
              <a:lnSpc>
                <a:spcPct val="80000"/>
              </a:lnSpc>
              <a:spcBef>
                <a:spcPct val="50000"/>
              </a:spcBef>
              <a:buFontTx/>
              <a:buChar char="•"/>
            </a:pPr>
            <a:r>
              <a:rPr kumimoji="1" lang="en-US" altLang="en-US" sz="1600"/>
              <a:t> Collected every hour</a:t>
            </a:r>
          </a:p>
        </p:txBody>
      </p:sp>
      <p:cxnSp>
        <p:nvCxnSpPr>
          <p:cNvPr id="46101" name="AutoShape 23">
            <a:extLst>
              <a:ext uri="{FF2B5EF4-FFF2-40B4-BE49-F238E27FC236}">
                <a16:creationId xmlns:a16="http://schemas.microsoft.com/office/drawing/2014/main" id="{87039E45-4286-4E6C-AA24-274A431F33B6}"/>
              </a:ext>
            </a:extLst>
          </p:cNvPr>
          <p:cNvCxnSpPr>
            <a:cxnSpLocks noChangeShapeType="1"/>
            <a:stCxn id="46105" idx="3"/>
          </p:cNvCxnSpPr>
          <p:nvPr/>
        </p:nvCxnSpPr>
        <p:spPr bwMode="auto">
          <a:xfrm>
            <a:off x="6280150" y="2901950"/>
            <a:ext cx="2697163" cy="9525"/>
          </a:xfrm>
          <a:prstGeom prst="curvedConnector3">
            <a:avLst>
              <a:gd name="adj1" fmla="val 49972"/>
            </a:avLst>
          </a:prstGeom>
          <a:noFill/>
          <a:ln w="38100" cap="sq">
            <a:solidFill>
              <a:schemeClr val="tx2"/>
            </a:solidFill>
            <a:round/>
            <a:headEnd type="none" w="sm" len="sm"/>
            <a:tailEnd type="stealth" w="lg" len="lg"/>
          </a:ln>
          <a:extLst>
            <a:ext uri="{909E8E84-426E-40DD-AFC4-6F175D3DCCD1}">
              <a14:hiddenFill xmlns:a14="http://schemas.microsoft.com/office/drawing/2010/main">
                <a:noFill/>
              </a14:hiddenFill>
            </a:ext>
          </a:extLst>
        </p:spPr>
      </p:cxnSp>
      <p:sp>
        <p:nvSpPr>
          <p:cNvPr id="46102" name="Text Box 24">
            <a:extLst>
              <a:ext uri="{FF2B5EF4-FFF2-40B4-BE49-F238E27FC236}">
                <a16:creationId xmlns:a16="http://schemas.microsoft.com/office/drawing/2014/main" id="{E789419B-7347-4886-8E11-03EE1E915966}"/>
              </a:ext>
            </a:extLst>
          </p:cNvPr>
          <p:cNvSpPr txBox="1">
            <a:spLocks noChangeArrowheads="1"/>
          </p:cNvSpPr>
          <p:nvPr/>
        </p:nvSpPr>
        <p:spPr bwMode="auto">
          <a:xfrm>
            <a:off x="6697663" y="2355850"/>
            <a:ext cx="1763712" cy="1068388"/>
          </a:xfrm>
          <a:prstGeom prst="rect">
            <a:avLst/>
          </a:prstGeom>
          <a:solidFill>
            <a:schemeClr val="tx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60000"/>
              </a:lnSpc>
              <a:spcBef>
                <a:spcPct val="50000"/>
              </a:spcBef>
            </a:pPr>
            <a:r>
              <a:rPr lang="en-US" altLang="en-US" sz="400">
                <a:solidFill>
                  <a:srgbClr val="000066"/>
                </a:solidFill>
                <a:latin typeface="Times New Roman" panose="02020603050405020304" pitchFamily="18" charset="0"/>
              </a:rPr>
              <a:t>START_REF,          0</a:t>
            </a:r>
          </a:p>
          <a:p>
            <a:pPr>
              <a:lnSpc>
                <a:spcPct val="60000"/>
              </a:lnSpc>
              <a:spcBef>
                <a:spcPct val="50000"/>
              </a:spcBef>
            </a:pPr>
            <a:r>
              <a:rPr lang="en-US" altLang="en-US" sz="400">
                <a:solidFill>
                  <a:srgbClr val="000066"/>
                </a:solidFill>
                <a:latin typeface="Times New Roman" panose="02020603050405020304" pitchFamily="18" charset="0"/>
              </a:rPr>
              <a:t>NUMSTEPS,          24</a:t>
            </a:r>
          </a:p>
          <a:p>
            <a:pPr>
              <a:lnSpc>
                <a:spcPct val="60000"/>
              </a:lnSpc>
              <a:spcBef>
                <a:spcPct val="50000"/>
              </a:spcBef>
            </a:pPr>
            <a:r>
              <a:rPr lang="en-US" altLang="en-US" sz="400">
                <a:solidFill>
                  <a:srgbClr val="000066"/>
                </a:solidFill>
                <a:latin typeface="Times New Roman" panose="02020603050405020304" pitchFamily="18" charset="0"/>
              </a:rPr>
              <a:t>AVG_TIME,          60</a:t>
            </a:r>
          </a:p>
          <a:p>
            <a:pPr>
              <a:lnSpc>
                <a:spcPct val="60000"/>
              </a:lnSpc>
              <a:spcBef>
                <a:spcPct val="50000"/>
              </a:spcBef>
            </a:pPr>
            <a:r>
              <a:rPr lang="en-US" altLang="en-US" sz="400">
                <a:solidFill>
                  <a:srgbClr val="000066"/>
                </a:solidFill>
                <a:latin typeface="Times New Roman" panose="02020603050405020304" pitchFamily="18" charset="0"/>
              </a:rPr>
              <a:t>UNITS,             PPB</a:t>
            </a:r>
          </a:p>
          <a:p>
            <a:pPr>
              <a:lnSpc>
                <a:spcPct val="60000"/>
              </a:lnSpc>
              <a:spcBef>
                <a:spcPct val="50000"/>
              </a:spcBef>
            </a:pPr>
            <a:r>
              <a:rPr lang="en-US" altLang="en-US" sz="400">
                <a:solidFill>
                  <a:srgbClr val="000066"/>
                </a:solidFill>
                <a:latin typeface="Times New Roman" panose="02020603050405020304" pitchFamily="18" charset="0"/>
              </a:rPr>
              <a:t>STATIONS,          1342</a:t>
            </a:r>
          </a:p>
          <a:p>
            <a:pPr>
              <a:lnSpc>
                <a:spcPct val="60000"/>
              </a:lnSpc>
              <a:spcBef>
                <a:spcPct val="50000"/>
              </a:spcBef>
            </a:pPr>
            <a:r>
              <a:rPr lang="en-US" altLang="en-US" sz="400">
                <a:solidFill>
                  <a:srgbClr val="000066"/>
                </a:solidFill>
                <a:latin typeface="Times New Roman" panose="02020603050405020304" pitchFamily="18" charset="0"/>
              </a:rPr>
              <a:t>!                                                  START HOUR</a:t>
            </a:r>
          </a:p>
          <a:p>
            <a:pPr>
              <a:lnSpc>
                <a:spcPct val="60000"/>
              </a:lnSpc>
              <a:spcBef>
                <a:spcPct val="50000"/>
              </a:spcBef>
            </a:pPr>
            <a:r>
              <a:rPr lang="en-US" altLang="en-US" sz="400">
                <a:solidFill>
                  <a:srgbClr val="000066"/>
                </a:solidFill>
                <a:latin typeface="Times New Roman" panose="02020603050405020304" pitchFamily="18" charset="0"/>
              </a:rPr>
              <a:t>!         ID         AIRS CODE 0000 0100 0200 0300 0400 0500 0600</a:t>
            </a:r>
          </a:p>
          <a:p>
            <a:pPr>
              <a:lnSpc>
                <a:spcPct val="60000"/>
              </a:lnSpc>
              <a:spcBef>
                <a:spcPct val="50000"/>
              </a:spcBef>
            </a:pPr>
            <a:r>
              <a:rPr lang="en-US" altLang="en-US" sz="400">
                <a:solidFill>
                  <a:srgbClr val="000066"/>
                </a:solidFill>
                <a:latin typeface="Times New Roman" panose="02020603050405020304" pitchFamily="18" charset="0"/>
              </a:rPr>
              <a:t>!------------------- --------- ---- ---- ---- ---- ---- ---- ---- ---- ---- ---- ---- </a:t>
            </a:r>
          </a:p>
          <a:p>
            <a:pPr>
              <a:lnSpc>
                <a:spcPct val="60000"/>
              </a:lnSpc>
              <a:spcBef>
                <a:spcPct val="50000"/>
              </a:spcBef>
            </a:pPr>
            <a:r>
              <a:rPr lang="en-US" altLang="en-US" sz="400">
                <a:solidFill>
                  <a:srgbClr val="000066"/>
                </a:solidFill>
                <a:latin typeface="Times New Roman" panose="02020603050405020304" pitchFamily="18" charset="0"/>
              </a:rPr>
              <a:t>BEGIN_DATA</a:t>
            </a:r>
          </a:p>
          <a:p>
            <a:pPr>
              <a:lnSpc>
                <a:spcPct val="60000"/>
              </a:lnSpc>
              <a:spcBef>
                <a:spcPct val="50000"/>
              </a:spcBef>
            </a:pPr>
            <a:r>
              <a:rPr lang="en-US" altLang="en-US" sz="400">
                <a:solidFill>
                  <a:srgbClr val="000066"/>
                </a:solidFill>
                <a:latin typeface="Times New Roman" panose="02020603050405020304" pitchFamily="18" charset="0"/>
              </a:rPr>
              <a:t>ST. J               ,000010102,   5,  12,   7,   3,   2,   2,   7,   6,   9,   5,   6</a:t>
            </a:r>
          </a:p>
          <a:p>
            <a:pPr>
              <a:lnSpc>
                <a:spcPct val="60000"/>
              </a:lnSpc>
              <a:spcBef>
                <a:spcPct val="50000"/>
              </a:spcBef>
            </a:pPr>
            <a:r>
              <a:rPr lang="en-US" altLang="en-US" sz="400">
                <a:solidFill>
                  <a:srgbClr val="000066"/>
                </a:solidFill>
                <a:latin typeface="Times New Roman" panose="02020603050405020304" pitchFamily="18" charset="0"/>
              </a:rPr>
              <a:t>ST. J               ,000010102,   G,   G,   G,   G,   G,   G,   G,   G,   G,   G</a:t>
            </a:r>
          </a:p>
          <a:p>
            <a:pPr>
              <a:lnSpc>
                <a:spcPct val="60000"/>
              </a:lnSpc>
              <a:spcBef>
                <a:spcPct val="50000"/>
              </a:spcBef>
            </a:pPr>
            <a:r>
              <a:rPr lang="en-US" altLang="en-US" sz="400">
                <a:solidFill>
                  <a:srgbClr val="000066"/>
                </a:solidFill>
                <a:latin typeface="Times New Roman" panose="02020603050405020304" pitchFamily="18" charset="0"/>
              </a:rPr>
              <a:t>Corne               ,000010301,  13,  13,  10,   6,   5,   7,  14,  16,  18,  22</a:t>
            </a:r>
          </a:p>
          <a:p>
            <a:pPr>
              <a:lnSpc>
                <a:spcPct val="60000"/>
              </a:lnSpc>
              <a:spcBef>
                <a:spcPct val="50000"/>
              </a:spcBef>
            </a:pPr>
            <a:r>
              <a:rPr lang="en-US" altLang="en-US" sz="400">
                <a:solidFill>
                  <a:srgbClr val="000066"/>
                </a:solidFill>
                <a:latin typeface="Times New Roman" panose="02020603050405020304" pitchFamily="18" charset="0"/>
              </a:rPr>
              <a:t>Corne               ,000010301,   G,   G,   G,   G,   G,   G,   G,   G,   G, </a:t>
            </a:r>
          </a:p>
          <a:p>
            <a:pPr>
              <a:lnSpc>
                <a:spcPct val="60000"/>
              </a:lnSpc>
              <a:spcBef>
                <a:spcPct val="50000"/>
              </a:spcBef>
            </a:pPr>
            <a:r>
              <a:rPr lang="en-US" altLang="en-US" sz="400">
                <a:solidFill>
                  <a:srgbClr val="000066"/>
                </a:solidFill>
                <a:latin typeface="Times New Roman" panose="02020603050405020304" pitchFamily="18" charset="0"/>
              </a:rPr>
              <a:t>WELLI               ,000020301,-999,-999,-999,-999,-999,-999,-999,-999</a:t>
            </a:r>
          </a:p>
          <a:p>
            <a:pPr>
              <a:lnSpc>
                <a:spcPct val="70000"/>
              </a:lnSpc>
              <a:spcBef>
                <a:spcPct val="50000"/>
              </a:spcBef>
            </a:pPr>
            <a:endParaRPr lang="en-US" altLang="en-US" sz="400">
              <a:solidFill>
                <a:srgbClr val="000066"/>
              </a:solidFill>
              <a:latin typeface="Times New Roman" panose="02020603050405020304" pitchFamily="18" charset="0"/>
            </a:endParaRPr>
          </a:p>
        </p:txBody>
      </p:sp>
      <p:sp>
        <p:nvSpPr>
          <p:cNvPr id="46103" name="Text Box 25">
            <a:extLst>
              <a:ext uri="{FF2B5EF4-FFF2-40B4-BE49-F238E27FC236}">
                <a16:creationId xmlns:a16="http://schemas.microsoft.com/office/drawing/2014/main" id="{F91AB11A-7A39-43F8-B83C-4C7DA9DFA078}"/>
              </a:ext>
            </a:extLst>
          </p:cNvPr>
          <p:cNvSpPr txBox="1">
            <a:spLocks noChangeArrowheads="1"/>
          </p:cNvSpPr>
          <p:nvPr/>
        </p:nvSpPr>
        <p:spPr bwMode="auto">
          <a:xfrm>
            <a:off x="6772275" y="3427413"/>
            <a:ext cx="1565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a:latin typeface="Times New Roman" panose="02020603050405020304" pitchFamily="18" charset="0"/>
              </a:rPr>
              <a:t>OBS data file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96613"/>
                                        </p:tgtEl>
                                        <p:attrNameLst>
                                          <p:attrName>style.visibility</p:attrName>
                                        </p:attrNameLst>
                                      </p:cBhvr>
                                      <p:to>
                                        <p:strVal val="visible"/>
                                      </p:to>
                                    </p:set>
                                    <p:anim calcmode="discrete" valueType="clr">
                                      <p:cBhvr override="childStyle">
                                        <p:cTn id="7" dur="80"/>
                                        <p:tgtEl>
                                          <p:spTgt spid="1966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96613"/>
                                        </p:tgtEl>
                                        <p:attrNameLst>
                                          <p:attrName>fillcolor</p:attrName>
                                        </p:attrNameLst>
                                      </p:cBhvr>
                                      <p:tavLst>
                                        <p:tav tm="0">
                                          <p:val>
                                            <p:clrVal>
                                              <a:schemeClr val="accent2"/>
                                            </p:clrVal>
                                          </p:val>
                                        </p:tav>
                                        <p:tav tm="50000">
                                          <p:val>
                                            <p:clrVal>
                                              <a:schemeClr val="hlink"/>
                                            </p:clrVal>
                                          </p:val>
                                        </p:tav>
                                      </p:tavLst>
                                    </p:anim>
                                    <p:set>
                                      <p:cBhvr>
                                        <p:cTn id="9" dur="80"/>
                                        <p:tgtEl>
                                          <p:spTgt spid="196613"/>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96614"/>
                                        </p:tgtEl>
                                        <p:attrNameLst>
                                          <p:attrName>style.visibility</p:attrName>
                                        </p:attrNameLst>
                                      </p:cBhvr>
                                      <p:to>
                                        <p:strVal val="visible"/>
                                      </p:to>
                                    </p:set>
                                    <p:anim calcmode="discrete" valueType="clr">
                                      <p:cBhvr override="childStyle">
                                        <p:cTn id="14" dur="80"/>
                                        <p:tgtEl>
                                          <p:spTgt spid="196614"/>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96614"/>
                                        </p:tgtEl>
                                        <p:attrNameLst>
                                          <p:attrName>fillcolor</p:attrName>
                                        </p:attrNameLst>
                                      </p:cBhvr>
                                      <p:tavLst>
                                        <p:tav tm="0">
                                          <p:val>
                                            <p:clrVal>
                                              <a:schemeClr val="accent2"/>
                                            </p:clrVal>
                                          </p:val>
                                        </p:tav>
                                        <p:tav tm="50000">
                                          <p:val>
                                            <p:clrVal>
                                              <a:schemeClr val="hlink"/>
                                            </p:clrVal>
                                          </p:val>
                                        </p:tav>
                                      </p:tavLst>
                                    </p:anim>
                                    <p:set>
                                      <p:cBhvr>
                                        <p:cTn id="16" dur="80"/>
                                        <p:tgtEl>
                                          <p:spTgt spid="19661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3" grpId="0"/>
      <p:bldP spid="1966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id="{7FD65DE5-13C0-4D2F-9CDB-C66F4E3F0223}"/>
              </a:ext>
            </a:extLst>
          </p:cNvPr>
          <p:cNvSpPr>
            <a:spLocks noGrp="1" noChangeArrowheads="1"/>
          </p:cNvSpPr>
          <p:nvPr>
            <p:ph type="title"/>
          </p:nvPr>
        </p:nvSpPr>
        <p:spPr/>
        <p:txBody>
          <a:bodyPr/>
          <a:lstStyle/>
          <a:p>
            <a:pPr eaLnBrk="1" hangingPunct="1">
              <a:defRPr/>
            </a:pPr>
            <a:r>
              <a:rPr lang="en-US" sz="4000">
                <a:effectLst>
                  <a:outerShdw blurRad="38100" dist="38100" dir="2700000" algn="tl">
                    <a:srgbClr val="000000"/>
                  </a:outerShdw>
                </a:effectLst>
                <a:latin typeface="Arial" charset="0"/>
              </a:rPr>
              <a:t>All roads lead to the DMC…</a:t>
            </a:r>
          </a:p>
        </p:txBody>
      </p:sp>
      <p:grpSp>
        <p:nvGrpSpPr>
          <p:cNvPr id="47107" name="Group 3">
            <a:extLst>
              <a:ext uri="{FF2B5EF4-FFF2-40B4-BE49-F238E27FC236}">
                <a16:creationId xmlns:a16="http://schemas.microsoft.com/office/drawing/2014/main" id="{1F03AB3C-E2AD-4FE1-B5E7-42D25616D0B0}"/>
              </a:ext>
            </a:extLst>
          </p:cNvPr>
          <p:cNvGrpSpPr>
            <a:grpSpLocks/>
          </p:cNvGrpSpPr>
          <p:nvPr/>
        </p:nvGrpSpPr>
        <p:grpSpPr bwMode="auto">
          <a:xfrm>
            <a:off x="173038" y="1736725"/>
            <a:ext cx="1803400" cy="3603625"/>
            <a:chOff x="109" y="1094"/>
            <a:chExt cx="1136" cy="2270"/>
          </a:xfrm>
        </p:grpSpPr>
        <p:sp>
          <p:nvSpPr>
            <p:cNvPr id="47125" name="Text Box 4">
              <a:extLst>
                <a:ext uri="{FF2B5EF4-FFF2-40B4-BE49-F238E27FC236}">
                  <a16:creationId xmlns:a16="http://schemas.microsoft.com/office/drawing/2014/main" id="{748C5023-F899-44BF-9E89-1EF1380CCCE0}"/>
                </a:ext>
              </a:extLst>
            </p:cNvPr>
            <p:cNvSpPr txBox="1">
              <a:spLocks noChangeArrowheads="1"/>
            </p:cNvSpPr>
            <p:nvPr/>
          </p:nvSpPr>
          <p:spPr bwMode="auto">
            <a:xfrm>
              <a:off x="203" y="1094"/>
              <a:ext cx="608" cy="385"/>
            </a:xfrm>
            <a:prstGeom prst="rect">
              <a:avLst/>
            </a:prstGeom>
            <a:solidFill>
              <a:schemeClr val="tx1"/>
            </a:solidFill>
            <a:ln w="12700" cap="sq">
              <a:solidFill>
                <a:schemeClr val="bg2"/>
              </a:solidFill>
              <a:miter lim="800000"/>
              <a:headEnd type="none" w="sm" len="sm"/>
              <a:tailEnd type="none" w="sm" len="sm"/>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60000"/>
                </a:lnSpc>
                <a:spcBef>
                  <a:spcPct val="50000"/>
                </a:spcBef>
              </a:pPr>
              <a:r>
                <a:rPr lang="en-US" altLang="en-US" sz="400">
                  <a:solidFill>
                    <a:srgbClr val="000066"/>
                  </a:solidFill>
                  <a:latin typeface="Times New Roman" panose="02020603050405020304" pitchFamily="18" charset="0"/>
                </a:rPr>
                <a:t>START_REF,          0</a:t>
              </a:r>
            </a:p>
            <a:p>
              <a:pPr>
                <a:lnSpc>
                  <a:spcPct val="60000"/>
                </a:lnSpc>
                <a:spcBef>
                  <a:spcPct val="50000"/>
                </a:spcBef>
              </a:pPr>
              <a:r>
                <a:rPr lang="en-US" altLang="en-US" sz="200">
                  <a:solidFill>
                    <a:srgbClr val="000066"/>
                  </a:solidFill>
                  <a:latin typeface="Times New Roman" panose="02020603050405020304" pitchFamily="18" charset="0"/>
                </a:rPr>
                <a:t>NUMSTEPS,          24</a:t>
              </a:r>
            </a:p>
            <a:p>
              <a:pPr>
                <a:lnSpc>
                  <a:spcPct val="60000"/>
                </a:lnSpc>
                <a:spcBef>
                  <a:spcPct val="50000"/>
                </a:spcBef>
              </a:pPr>
              <a:r>
                <a:rPr lang="en-US" altLang="en-US" sz="200">
                  <a:solidFill>
                    <a:srgbClr val="000066"/>
                  </a:solidFill>
                  <a:latin typeface="Times New Roman" panose="02020603050405020304" pitchFamily="18" charset="0"/>
                </a:rPr>
                <a:t>AVG_TIME,          60</a:t>
              </a:r>
            </a:p>
            <a:p>
              <a:pPr>
                <a:lnSpc>
                  <a:spcPct val="60000"/>
                </a:lnSpc>
                <a:spcBef>
                  <a:spcPct val="50000"/>
                </a:spcBef>
              </a:pPr>
              <a:r>
                <a:rPr lang="en-US" altLang="en-US" sz="200">
                  <a:solidFill>
                    <a:srgbClr val="000066"/>
                  </a:solidFill>
                  <a:latin typeface="Times New Roman" panose="02020603050405020304" pitchFamily="18" charset="0"/>
                </a:rPr>
                <a:t>UNITS,             PPB</a:t>
              </a:r>
            </a:p>
            <a:p>
              <a:pPr>
                <a:lnSpc>
                  <a:spcPct val="60000"/>
                </a:lnSpc>
                <a:spcBef>
                  <a:spcPct val="50000"/>
                </a:spcBef>
              </a:pPr>
              <a:r>
                <a:rPr lang="en-US" altLang="en-US" sz="200">
                  <a:solidFill>
                    <a:srgbClr val="000066"/>
                  </a:solidFill>
                  <a:latin typeface="Times New Roman" panose="02020603050405020304" pitchFamily="18" charset="0"/>
                </a:rPr>
                <a:t>STATIONS,          1342</a:t>
              </a:r>
            </a:p>
            <a:p>
              <a:pPr>
                <a:lnSpc>
                  <a:spcPct val="60000"/>
                </a:lnSpc>
                <a:spcBef>
                  <a:spcPct val="50000"/>
                </a:spcBef>
              </a:pPr>
              <a:r>
                <a:rPr lang="en-US" altLang="en-US" sz="200">
                  <a:solidFill>
                    <a:srgbClr val="000066"/>
                  </a:solidFill>
                  <a:latin typeface="Times New Roman" panose="02020603050405020304" pitchFamily="18" charset="0"/>
                </a:rPr>
                <a:t>!                                                  START HOUR</a:t>
              </a:r>
            </a:p>
            <a:p>
              <a:pPr>
                <a:lnSpc>
                  <a:spcPct val="60000"/>
                </a:lnSpc>
                <a:spcBef>
                  <a:spcPct val="50000"/>
                </a:spcBef>
              </a:pPr>
              <a:r>
                <a:rPr lang="en-US" altLang="en-US" sz="200">
                  <a:solidFill>
                    <a:srgbClr val="000066"/>
                  </a:solidFill>
                  <a:latin typeface="Times New Roman" panose="02020603050405020304" pitchFamily="18" charset="0"/>
                </a:rPr>
                <a:t>!         ID         AIRS CODE 0000 0100 0200 0300 0400 0500 0600</a:t>
              </a:r>
            </a:p>
            <a:p>
              <a:pPr>
                <a:lnSpc>
                  <a:spcPct val="60000"/>
                </a:lnSpc>
                <a:spcBef>
                  <a:spcPct val="50000"/>
                </a:spcBef>
              </a:pPr>
              <a:r>
                <a:rPr lang="en-US" altLang="en-US" sz="200">
                  <a:solidFill>
                    <a:srgbClr val="000066"/>
                  </a:solidFill>
                  <a:latin typeface="Times New Roman" panose="02020603050405020304" pitchFamily="18" charset="0"/>
                </a:rPr>
                <a:t>!------------------- --------- ---- ---- ---- ---- ---- ---- ---- ---- ---- ---- ---- </a:t>
              </a:r>
            </a:p>
            <a:p>
              <a:pPr>
                <a:lnSpc>
                  <a:spcPct val="60000"/>
                </a:lnSpc>
                <a:spcBef>
                  <a:spcPct val="50000"/>
                </a:spcBef>
              </a:pPr>
              <a:r>
                <a:rPr lang="en-US" altLang="en-US" sz="200">
                  <a:solidFill>
                    <a:srgbClr val="000066"/>
                  </a:solidFill>
                  <a:latin typeface="Times New Roman" panose="02020603050405020304" pitchFamily="18" charset="0"/>
                </a:rPr>
                <a:t>BEGIN_DATA</a:t>
              </a:r>
            </a:p>
            <a:p>
              <a:pPr>
                <a:lnSpc>
                  <a:spcPct val="60000"/>
                </a:lnSpc>
                <a:spcBef>
                  <a:spcPct val="50000"/>
                </a:spcBef>
              </a:pPr>
              <a:r>
                <a:rPr lang="en-US" altLang="en-US" sz="200">
                  <a:solidFill>
                    <a:srgbClr val="000066"/>
                  </a:solidFill>
                  <a:latin typeface="Times New Roman" panose="02020603050405020304" pitchFamily="18" charset="0"/>
                </a:rPr>
                <a:t>ST. J               ,000010102,   5,  12,   7,   3,   2,   2,   7,   6,   9,   5,   6</a:t>
              </a:r>
            </a:p>
            <a:p>
              <a:pPr>
                <a:lnSpc>
                  <a:spcPct val="60000"/>
                </a:lnSpc>
                <a:spcBef>
                  <a:spcPct val="50000"/>
                </a:spcBef>
              </a:pPr>
              <a:r>
                <a:rPr lang="en-US" altLang="en-US" sz="200">
                  <a:solidFill>
                    <a:srgbClr val="000066"/>
                  </a:solidFill>
                  <a:latin typeface="Times New Roman" panose="02020603050405020304" pitchFamily="18" charset="0"/>
                </a:rPr>
                <a:t>ST. J               ,000010102,   G,   G,   G,   G,   G,   G,   G,   G,   G,   G</a:t>
              </a:r>
            </a:p>
            <a:p>
              <a:pPr>
                <a:lnSpc>
                  <a:spcPct val="60000"/>
                </a:lnSpc>
                <a:spcBef>
                  <a:spcPct val="50000"/>
                </a:spcBef>
              </a:pPr>
              <a:r>
                <a:rPr lang="en-US" altLang="en-US" sz="200">
                  <a:solidFill>
                    <a:srgbClr val="000066"/>
                  </a:solidFill>
                  <a:latin typeface="Times New Roman" panose="02020603050405020304" pitchFamily="18" charset="0"/>
                </a:rPr>
                <a:t>Corne               ,000010301,  13,  13,  10,   6,   5,   7,  14,  16,  18,  22</a:t>
              </a:r>
            </a:p>
            <a:p>
              <a:pPr>
                <a:lnSpc>
                  <a:spcPct val="60000"/>
                </a:lnSpc>
                <a:spcBef>
                  <a:spcPct val="50000"/>
                </a:spcBef>
              </a:pPr>
              <a:r>
                <a:rPr lang="en-US" altLang="en-US" sz="200">
                  <a:solidFill>
                    <a:srgbClr val="000066"/>
                  </a:solidFill>
                  <a:latin typeface="Times New Roman" panose="02020603050405020304" pitchFamily="18" charset="0"/>
                </a:rPr>
                <a:t>Corne               ,000010301,   G,   G,   G,   G,   G,   G,   G,   G,   G, </a:t>
              </a:r>
            </a:p>
            <a:p>
              <a:pPr>
                <a:lnSpc>
                  <a:spcPct val="60000"/>
                </a:lnSpc>
                <a:spcBef>
                  <a:spcPct val="50000"/>
                </a:spcBef>
              </a:pPr>
              <a:r>
                <a:rPr lang="en-US" altLang="en-US" sz="200">
                  <a:solidFill>
                    <a:srgbClr val="000066"/>
                  </a:solidFill>
                  <a:latin typeface="Times New Roman" panose="02020603050405020304" pitchFamily="18" charset="0"/>
                </a:rPr>
                <a:t>WELLI               ,000020301,-999,-999,-999,-999,-999,-999,-999,-999</a:t>
              </a:r>
            </a:p>
            <a:p>
              <a:pPr>
                <a:lnSpc>
                  <a:spcPct val="70000"/>
                </a:lnSpc>
                <a:spcBef>
                  <a:spcPct val="50000"/>
                </a:spcBef>
              </a:pPr>
              <a:endParaRPr lang="en-US" altLang="en-US" sz="200">
                <a:solidFill>
                  <a:srgbClr val="000066"/>
                </a:solidFill>
                <a:latin typeface="Times New Roman" panose="02020603050405020304" pitchFamily="18" charset="0"/>
              </a:endParaRPr>
            </a:p>
          </p:txBody>
        </p:sp>
        <p:sp>
          <p:nvSpPr>
            <p:cNvPr id="47126" name="Text Box 5">
              <a:extLst>
                <a:ext uri="{FF2B5EF4-FFF2-40B4-BE49-F238E27FC236}">
                  <a16:creationId xmlns:a16="http://schemas.microsoft.com/office/drawing/2014/main" id="{4289A642-3C7A-4BDE-9D1D-41292759F78F}"/>
                </a:ext>
              </a:extLst>
            </p:cNvPr>
            <p:cNvSpPr txBox="1">
              <a:spLocks noChangeArrowheads="1"/>
            </p:cNvSpPr>
            <p:nvPr/>
          </p:nvSpPr>
          <p:spPr bwMode="auto">
            <a:xfrm>
              <a:off x="631" y="1393"/>
              <a:ext cx="608" cy="385"/>
            </a:xfrm>
            <a:prstGeom prst="rect">
              <a:avLst/>
            </a:prstGeom>
            <a:solidFill>
              <a:schemeClr val="tx1"/>
            </a:solidFill>
            <a:ln w="12700" cap="sq">
              <a:solidFill>
                <a:schemeClr val="bg2"/>
              </a:solidFill>
              <a:miter lim="800000"/>
              <a:headEnd type="none" w="sm" len="sm"/>
              <a:tailEnd type="none" w="sm" len="sm"/>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60000"/>
                </a:lnSpc>
                <a:spcBef>
                  <a:spcPct val="50000"/>
                </a:spcBef>
              </a:pPr>
              <a:r>
                <a:rPr lang="en-US" altLang="en-US" sz="400">
                  <a:solidFill>
                    <a:srgbClr val="000066"/>
                  </a:solidFill>
                  <a:latin typeface="Times New Roman" panose="02020603050405020304" pitchFamily="18" charset="0"/>
                </a:rPr>
                <a:t>START_REF,          0</a:t>
              </a:r>
            </a:p>
            <a:p>
              <a:pPr>
                <a:lnSpc>
                  <a:spcPct val="60000"/>
                </a:lnSpc>
                <a:spcBef>
                  <a:spcPct val="50000"/>
                </a:spcBef>
              </a:pPr>
              <a:r>
                <a:rPr lang="en-US" altLang="en-US" sz="200">
                  <a:solidFill>
                    <a:srgbClr val="000066"/>
                  </a:solidFill>
                  <a:latin typeface="Times New Roman" panose="02020603050405020304" pitchFamily="18" charset="0"/>
                </a:rPr>
                <a:t>NUMSTEPS,          24</a:t>
              </a:r>
            </a:p>
            <a:p>
              <a:pPr>
                <a:lnSpc>
                  <a:spcPct val="60000"/>
                </a:lnSpc>
                <a:spcBef>
                  <a:spcPct val="50000"/>
                </a:spcBef>
              </a:pPr>
              <a:r>
                <a:rPr lang="en-US" altLang="en-US" sz="200">
                  <a:solidFill>
                    <a:srgbClr val="000066"/>
                  </a:solidFill>
                  <a:latin typeface="Times New Roman" panose="02020603050405020304" pitchFamily="18" charset="0"/>
                </a:rPr>
                <a:t>AVG_TIME,          60</a:t>
              </a:r>
            </a:p>
            <a:p>
              <a:pPr>
                <a:lnSpc>
                  <a:spcPct val="60000"/>
                </a:lnSpc>
                <a:spcBef>
                  <a:spcPct val="50000"/>
                </a:spcBef>
              </a:pPr>
              <a:r>
                <a:rPr lang="en-US" altLang="en-US" sz="200">
                  <a:solidFill>
                    <a:srgbClr val="000066"/>
                  </a:solidFill>
                  <a:latin typeface="Times New Roman" panose="02020603050405020304" pitchFamily="18" charset="0"/>
                </a:rPr>
                <a:t>UNITS,             PPB</a:t>
              </a:r>
            </a:p>
            <a:p>
              <a:pPr>
                <a:lnSpc>
                  <a:spcPct val="60000"/>
                </a:lnSpc>
                <a:spcBef>
                  <a:spcPct val="50000"/>
                </a:spcBef>
              </a:pPr>
              <a:r>
                <a:rPr lang="en-US" altLang="en-US" sz="200">
                  <a:solidFill>
                    <a:srgbClr val="000066"/>
                  </a:solidFill>
                  <a:latin typeface="Times New Roman" panose="02020603050405020304" pitchFamily="18" charset="0"/>
                </a:rPr>
                <a:t>STATIONS,          1342</a:t>
              </a:r>
            </a:p>
            <a:p>
              <a:pPr>
                <a:lnSpc>
                  <a:spcPct val="60000"/>
                </a:lnSpc>
                <a:spcBef>
                  <a:spcPct val="50000"/>
                </a:spcBef>
              </a:pPr>
              <a:r>
                <a:rPr lang="en-US" altLang="en-US" sz="200">
                  <a:solidFill>
                    <a:srgbClr val="000066"/>
                  </a:solidFill>
                  <a:latin typeface="Times New Roman" panose="02020603050405020304" pitchFamily="18" charset="0"/>
                </a:rPr>
                <a:t>!                                                  START HOUR</a:t>
              </a:r>
            </a:p>
            <a:p>
              <a:pPr>
                <a:lnSpc>
                  <a:spcPct val="60000"/>
                </a:lnSpc>
                <a:spcBef>
                  <a:spcPct val="50000"/>
                </a:spcBef>
              </a:pPr>
              <a:r>
                <a:rPr lang="en-US" altLang="en-US" sz="200">
                  <a:solidFill>
                    <a:srgbClr val="000066"/>
                  </a:solidFill>
                  <a:latin typeface="Times New Roman" panose="02020603050405020304" pitchFamily="18" charset="0"/>
                </a:rPr>
                <a:t>!         ID         AIRS CODE 0000 0100 0200 0300 0400 0500 0600</a:t>
              </a:r>
            </a:p>
            <a:p>
              <a:pPr>
                <a:lnSpc>
                  <a:spcPct val="60000"/>
                </a:lnSpc>
                <a:spcBef>
                  <a:spcPct val="50000"/>
                </a:spcBef>
              </a:pPr>
              <a:r>
                <a:rPr lang="en-US" altLang="en-US" sz="200">
                  <a:solidFill>
                    <a:srgbClr val="000066"/>
                  </a:solidFill>
                  <a:latin typeface="Times New Roman" panose="02020603050405020304" pitchFamily="18" charset="0"/>
                </a:rPr>
                <a:t>!------------------- --------- ---- ---- ---- ---- ---- ---- ---- ---- ---- ---- ---- </a:t>
              </a:r>
            </a:p>
            <a:p>
              <a:pPr>
                <a:lnSpc>
                  <a:spcPct val="60000"/>
                </a:lnSpc>
                <a:spcBef>
                  <a:spcPct val="50000"/>
                </a:spcBef>
              </a:pPr>
              <a:r>
                <a:rPr lang="en-US" altLang="en-US" sz="200">
                  <a:solidFill>
                    <a:srgbClr val="000066"/>
                  </a:solidFill>
                  <a:latin typeface="Times New Roman" panose="02020603050405020304" pitchFamily="18" charset="0"/>
                </a:rPr>
                <a:t>BEGIN_DATA</a:t>
              </a:r>
            </a:p>
            <a:p>
              <a:pPr>
                <a:lnSpc>
                  <a:spcPct val="60000"/>
                </a:lnSpc>
                <a:spcBef>
                  <a:spcPct val="50000"/>
                </a:spcBef>
              </a:pPr>
              <a:r>
                <a:rPr lang="en-US" altLang="en-US" sz="200">
                  <a:solidFill>
                    <a:srgbClr val="000066"/>
                  </a:solidFill>
                  <a:latin typeface="Times New Roman" panose="02020603050405020304" pitchFamily="18" charset="0"/>
                </a:rPr>
                <a:t>ST. J               ,000010102,   5,  12,   7,   3,   2,   2,   7,   6,   9,   5,   6</a:t>
              </a:r>
            </a:p>
            <a:p>
              <a:pPr>
                <a:lnSpc>
                  <a:spcPct val="60000"/>
                </a:lnSpc>
                <a:spcBef>
                  <a:spcPct val="50000"/>
                </a:spcBef>
              </a:pPr>
              <a:r>
                <a:rPr lang="en-US" altLang="en-US" sz="200">
                  <a:solidFill>
                    <a:srgbClr val="000066"/>
                  </a:solidFill>
                  <a:latin typeface="Times New Roman" panose="02020603050405020304" pitchFamily="18" charset="0"/>
                </a:rPr>
                <a:t>ST. J               ,000010102,   G,   G,   G,   G,   G,   G,   G,   G,   G,   G</a:t>
              </a:r>
            </a:p>
            <a:p>
              <a:pPr>
                <a:lnSpc>
                  <a:spcPct val="60000"/>
                </a:lnSpc>
                <a:spcBef>
                  <a:spcPct val="50000"/>
                </a:spcBef>
              </a:pPr>
              <a:r>
                <a:rPr lang="en-US" altLang="en-US" sz="200">
                  <a:solidFill>
                    <a:srgbClr val="000066"/>
                  </a:solidFill>
                  <a:latin typeface="Times New Roman" panose="02020603050405020304" pitchFamily="18" charset="0"/>
                </a:rPr>
                <a:t>Corne               ,000010301,  13,  13,  10,   6,   5,   7,  14,  16,  18,  22</a:t>
              </a:r>
            </a:p>
            <a:p>
              <a:pPr>
                <a:lnSpc>
                  <a:spcPct val="60000"/>
                </a:lnSpc>
                <a:spcBef>
                  <a:spcPct val="50000"/>
                </a:spcBef>
              </a:pPr>
              <a:r>
                <a:rPr lang="en-US" altLang="en-US" sz="200">
                  <a:solidFill>
                    <a:srgbClr val="000066"/>
                  </a:solidFill>
                  <a:latin typeface="Times New Roman" panose="02020603050405020304" pitchFamily="18" charset="0"/>
                </a:rPr>
                <a:t>Corne               ,000010301,   G,   G,   G,   G,   G,   G,   G,   G,   G, </a:t>
              </a:r>
            </a:p>
            <a:p>
              <a:pPr>
                <a:lnSpc>
                  <a:spcPct val="60000"/>
                </a:lnSpc>
                <a:spcBef>
                  <a:spcPct val="50000"/>
                </a:spcBef>
              </a:pPr>
              <a:r>
                <a:rPr lang="en-US" altLang="en-US" sz="200">
                  <a:solidFill>
                    <a:srgbClr val="000066"/>
                  </a:solidFill>
                  <a:latin typeface="Times New Roman" panose="02020603050405020304" pitchFamily="18" charset="0"/>
                </a:rPr>
                <a:t>WELLI               ,000020301,-999,-999,-999,-999,-999,-999,-999,-999</a:t>
              </a:r>
            </a:p>
            <a:p>
              <a:pPr>
                <a:lnSpc>
                  <a:spcPct val="70000"/>
                </a:lnSpc>
                <a:spcBef>
                  <a:spcPct val="50000"/>
                </a:spcBef>
              </a:pPr>
              <a:endParaRPr lang="en-US" altLang="en-US" sz="200">
                <a:solidFill>
                  <a:srgbClr val="000066"/>
                </a:solidFill>
                <a:latin typeface="Times New Roman" panose="02020603050405020304" pitchFamily="18" charset="0"/>
              </a:endParaRPr>
            </a:p>
          </p:txBody>
        </p:sp>
        <p:sp>
          <p:nvSpPr>
            <p:cNvPr id="47127" name="Text Box 6">
              <a:extLst>
                <a:ext uri="{FF2B5EF4-FFF2-40B4-BE49-F238E27FC236}">
                  <a16:creationId xmlns:a16="http://schemas.microsoft.com/office/drawing/2014/main" id="{9B7A0513-444C-44A9-9CCD-4100250E6EE4}"/>
                </a:ext>
              </a:extLst>
            </p:cNvPr>
            <p:cNvSpPr txBox="1">
              <a:spLocks noChangeArrowheads="1"/>
            </p:cNvSpPr>
            <p:nvPr/>
          </p:nvSpPr>
          <p:spPr bwMode="auto">
            <a:xfrm>
              <a:off x="167" y="1652"/>
              <a:ext cx="608" cy="385"/>
            </a:xfrm>
            <a:prstGeom prst="rect">
              <a:avLst/>
            </a:prstGeom>
            <a:solidFill>
              <a:schemeClr val="tx1"/>
            </a:solidFill>
            <a:ln w="12700" cap="sq">
              <a:solidFill>
                <a:schemeClr val="bg2"/>
              </a:solidFill>
              <a:miter lim="800000"/>
              <a:headEnd type="none" w="sm" len="sm"/>
              <a:tailEnd type="none" w="sm" len="sm"/>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60000"/>
                </a:lnSpc>
                <a:spcBef>
                  <a:spcPct val="50000"/>
                </a:spcBef>
              </a:pPr>
              <a:r>
                <a:rPr lang="en-US" altLang="en-US" sz="400">
                  <a:solidFill>
                    <a:srgbClr val="000066"/>
                  </a:solidFill>
                  <a:latin typeface="Times New Roman" panose="02020603050405020304" pitchFamily="18" charset="0"/>
                </a:rPr>
                <a:t>START_REF,          0</a:t>
              </a:r>
            </a:p>
            <a:p>
              <a:pPr>
                <a:lnSpc>
                  <a:spcPct val="60000"/>
                </a:lnSpc>
                <a:spcBef>
                  <a:spcPct val="50000"/>
                </a:spcBef>
              </a:pPr>
              <a:r>
                <a:rPr lang="en-US" altLang="en-US" sz="200">
                  <a:solidFill>
                    <a:srgbClr val="000066"/>
                  </a:solidFill>
                  <a:latin typeface="Times New Roman" panose="02020603050405020304" pitchFamily="18" charset="0"/>
                </a:rPr>
                <a:t>NUMSTEPS,          24</a:t>
              </a:r>
            </a:p>
            <a:p>
              <a:pPr>
                <a:lnSpc>
                  <a:spcPct val="60000"/>
                </a:lnSpc>
                <a:spcBef>
                  <a:spcPct val="50000"/>
                </a:spcBef>
              </a:pPr>
              <a:r>
                <a:rPr lang="en-US" altLang="en-US" sz="200">
                  <a:solidFill>
                    <a:srgbClr val="000066"/>
                  </a:solidFill>
                  <a:latin typeface="Times New Roman" panose="02020603050405020304" pitchFamily="18" charset="0"/>
                </a:rPr>
                <a:t>AVG_TIME,          60</a:t>
              </a:r>
            </a:p>
            <a:p>
              <a:pPr>
                <a:lnSpc>
                  <a:spcPct val="60000"/>
                </a:lnSpc>
                <a:spcBef>
                  <a:spcPct val="50000"/>
                </a:spcBef>
              </a:pPr>
              <a:r>
                <a:rPr lang="en-US" altLang="en-US" sz="200">
                  <a:solidFill>
                    <a:srgbClr val="000066"/>
                  </a:solidFill>
                  <a:latin typeface="Times New Roman" panose="02020603050405020304" pitchFamily="18" charset="0"/>
                </a:rPr>
                <a:t>UNITS,             PPB</a:t>
              </a:r>
            </a:p>
            <a:p>
              <a:pPr>
                <a:lnSpc>
                  <a:spcPct val="60000"/>
                </a:lnSpc>
                <a:spcBef>
                  <a:spcPct val="50000"/>
                </a:spcBef>
              </a:pPr>
              <a:r>
                <a:rPr lang="en-US" altLang="en-US" sz="200">
                  <a:solidFill>
                    <a:srgbClr val="000066"/>
                  </a:solidFill>
                  <a:latin typeface="Times New Roman" panose="02020603050405020304" pitchFamily="18" charset="0"/>
                </a:rPr>
                <a:t>STATIONS,          1342</a:t>
              </a:r>
            </a:p>
            <a:p>
              <a:pPr>
                <a:lnSpc>
                  <a:spcPct val="60000"/>
                </a:lnSpc>
                <a:spcBef>
                  <a:spcPct val="50000"/>
                </a:spcBef>
              </a:pPr>
              <a:r>
                <a:rPr lang="en-US" altLang="en-US" sz="200">
                  <a:solidFill>
                    <a:srgbClr val="000066"/>
                  </a:solidFill>
                  <a:latin typeface="Times New Roman" panose="02020603050405020304" pitchFamily="18" charset="0"/>
                </a:rPr>
                <a:t>!                                                  START HOUR</a:t>
              </a:r>
            </a:p>
            <a:p>
              <a:pPr>
                <a:lnSpc>
                  <a:spcPct val="60000"/>
                </a:lnSpc>
                <a:spcBef>
                  <a:spcPct val="50000"/>
                </a:spcBef>
              </a:pPr>
              <a:r>
                <a:rPr lang="en-US" altLang="en-US" sz="200">
                  <a:solidFill>
                    <a:srgbClr val="000066"/>
                  </a:solidFill>
                  <a:latin typeface="Times New Roman" panose="02020603050405020304" pitchFamily="18" charset="0"/>
                </a:rPr>
                <a:t>!         ID         AIRS CODE 0000 0100 0200 0300 0400 0500 0600</a:t>
              </a:r>
            </a:p>
            <a:p>
              <a:pPr>
                <a:lnSpc>
                  <a:spcPct val="60000"/>
                </a:lnSpc>
                <a:spcBef>
                  <a:spcPct val="50000"/>
                </a:spcBef>
              </a:pPr>
              <a:r>
                <a:rPr lang="en-US" altLang="en-US" sz="200">
                  <a:solidFill>
                    <a:srgbClr val="000066"/>
                  </a:solidFill>
                  <a:latin typeface="Times New Roman" panose="02020603050405020304" pitchFamily="18" charset="0"/>
                </a:rPr>
                <a:t>!------------------- --------- ---- ---- ---- ---- ---- ---- ---- ---- ---- ---- ---- </a:t>
              </a:r>
            </a:p>
            <a:p>
              <a:pPr>
                <a:lnSpc>
                  <a:spcPct val="60000"/>
                </a:lnSpc>
                <a:spcBef>
                  <a:spcPct val="50000"/>
                </a:spcBef>
              </a:pPr>
              <a:r>
                <a:rPr lang="en-US" altLang="en-US" sz="200">
                  <a:solidFill>
                    <a:srgbClr val="000066"/>
                  </a:solidFill>
                  <a:latin typeface="Times New Roman" panose="02020603050405020304" pitchFamily="18" charset="0"/>
                </a:rPr>
                <a:t>BEGIN_DATA</a:t>
              </a:r>
            </a:p>
            <a:p>
              <a:pPr>
                <a:lnSpc>
                  <a:spcPct val="60000"/>
                </a:lnSpc>
                <a:spcBef>
                  <a:spcPct val="50000"/>
                </a:spcBef>
              </a:pPr>
              <a:r>
                <a:rPr lang="en-US" altLang="en-US" sz="200">
                  <a:solidFill>
                    <a:srgbClr val="000066"/>
                  </a:solidFill>
                  <a:latin typeface="Times New Roman" panose="02020603050405020304" pitchFamily="18" charset="0"/>
                </a:rPr>
                <a:t>ST. J               ,000010102,   5,  12,   7,   3,   2,   2,   7,   6,   9,   5,   6</a:t>
              </a:r>
            </a:p>
            <a:p>
              <a:pPr>
                <a:lnSpc>
                  <a:spcPct val="60000"/>
                </a:lnSpc>
                <a:spcBef>
                  <a:spcPct val="50000"/>
                </a:spcBef>
              </a:pPr>
              <a:r>
                <a:rPr lang="en-US" altLang="en-US" sz="200">
                  <a:solidFill>
                    <a:srgbClr val="000066"/>
                  </a:solidFill>
                  <a:latin typeface="Times New Roman" panose="02020603050405020304" pitchFamily="18" charset="0"/>
                </a:rPr>
                <a:t>ST. J               ,000010102,   G,   G,   G,   G,   G,   G,   G,   G,   G,   G</a:t>
              </a:r>
            </a:p>
            <a:p>
              <a:pPr>
                <a:lnSpc>
                  <a:spcPct val="60000"/>
                </a:lnSpc>
                <a:spcBef>
                  <a:spcPct val="50000"/>
                </a:spcBef>
              </a:pPr>
              <a:r>
                <a:rPr lang="en-US" altLang="en-US" sz="200">
                  <a:solidFill>
                    <a:srgbClr val="000066"/>
                  </a:solidFill>
                  <a:latin typeface="Times New Roman" panose="02020603050405020304" pitchFamily="18" charset="0"/>
                </a:rPr>
                <a:t>Corne               ,000010301,  13,  13,  10,   6,   5,   7,  14,  16,  18,  22</a:t>
              </a:r>
            </a:p>
            <a:p>
              <a:pPr>
                <a:lnSpc>
                  <a:spcPct val="60000"/>
                </a:lnSpc>
                <a:spcBef>
                  <a:spcPct val="50000"/>
                </a:spcBef>
              </a:pPr>
              <a:r>
                <a:rPr lang="en-US" altLang="en-US" sz="200">
                  <a:solidFill>
                    <a:srgbClr val="000066"/>
                  </a:solidFill>
                  <a:latin typeface="Times New Roman" panose="02020603050405020304" pitchFamily="18" charset="0"/>
                </a:rPr>
                <a:t>Corne               ,000010301,   G,   G,   G,   G,   G,   G,   G,   G,   G, </a:t>
              </a:r>
            </a:p>
            <a:p>
              <a:pPr>
                <a:lnSpc>
                  <a:spcPct val="60000"/>
                </a:lnSpc>
                <a:spcBef>
                  <a:spcPct val="50000"/>
                </a:spcBef>
              </a:pPr>
              <a:r>
                <a:rPr lang="en-US" altLang="en-US" sz="200">
                  <a:solidFill>
                    <a:srgbClr val="000066"/>
                  </a:solidFill>
                  <a:latin typeface="Times New Roman" panose="02020603050405020304" pitchFamily="18" charset="0"/>
                </a:rPr>
                <a:t>WELLI               ,000020301,-999,-999,-999,-999,-999,-999,-999,-999</a:t>
              </a:r>
            </a:p>
            <a:p>
              <a:pPr>
                <a:lnSpc>
                  <a:spcPct val="70000"/>
                </a:lnSpc>
                <a:spcBef>
                  <a:spcPct val="50000"/>
                </a:spcBef>
              </a:pPr>
              <a:endParaRPr lang="en-US" altLang="en-US" sz="200">
                <a:solidFill>
                  <a:srgbClr val="000066"/>
                </a:solidFill>
                <a:latin typeface="Times New Roman" panose="02020603050405020304" pitchFamily="18" charset="0"/>
              </a:endParaRPr>
            </a:p>
          </p:txBody>
        </p:sp>
        <p:sp>
          <p:nvSpPr>
            <p:cNvPr id="47128" name="Text Box 7">
              <a:extLst>
                <a:ext uri="{FF2B5EF4-FFF2-40B4-BE49-F238E27FC236}">
                  <a16:creationId xmlns:a16="http://schemas.microsoft.com/office/drawing/2014/main" id="{86DAD062-A7F5-4F17-913D-9C2CDFACBF74}"/>
                </a:ext>
              </a:extLst>
            </p:cNvPr>
            <p:cNvSpPr txBox="1">
              <a:spLocks noChangeArrowheads="1"/>
            </p:cNvSpPr>
            <p:nvPr/>
          </p:nvSpPr>
          <p:spPr bwMode="auto">
            <a:xfrm>
              <a:off x="637" y="1902"/>
              <a:ext cx="608" cy="385"/>
            </a:xfrm>
            <a:prstGeom prst="rect">
              <a:avLst/>
            </a:prstGeom>
            <a:solidFill>
              <a:schemeClr val="tx1"/>
            </a:solidFill>
            <a:ln w="12700" cap="sq">
              <a:solidFill>
                <a:schemeClr val="bg2"/>
              </a:solidFill>
              <a:miter lim="800000"/>
              <a:headEnd type="none" w="sm" len="sm"/>
              <a:tailEnd type="none" w="sm" len="sm"/>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60000"/>
                </a:lnSpc>
                <a:spcBef>
                  <a:spcPct val="50000"/>
                </a:spcBef>
              </a:pPr>
              <a:r>
                <a:rPr lang="en-US" altLang="en-US" sz="400">
                  <a:solidFill>
                    <a:srgbClr val="000066"/>
                  </a:solidFill>
                  <a:latin typeface="Times New Roman" panose="02020603050405020304" pitchFamily="18" charset="0"/>
                </a:rPr>
                <a:t>START_REF,          0</a:t>
              </a:r>
            </a:p>
            <a:p>
              <a:pPr>
                <a:lnSpc>
                  <a:spcPct val="60000"/>
                </a:lnSpc>
                <a:spcBef>
                  <a:spcPct val="50000"/>
                </a:spcBef>
              </a:pPr>
              <a:r>
                <a:rPr lang="en-US" altLang="en-US" sz="200">
                  <a:solidFill>
                    <a:srgbClr val="000066"/>
                  </a:solidFill>
                  <a:latin typeface="Times New Roman" panose="02020603050405020304" pitchFamily="18" charset="0"/>
                </a:rPr>
                <a:t>NUMSTEPS,          24</a:t>
              </a:r>
            </a:p>
            <a:p>
              <a:pPr>
                <a:lnSpc>
                  <a:spcPct val="60000"/>
                </a:lnSpc>
                <a:spcBef>
                  <a:spcPct val="50000"/>
                </a:spcBef>
              </a:pPr>
              <a:r>
                <a:rPr lang="en-US" altLang="en-US" sz="200">
                  <a:solidFill>
                    <a:srgbClr val="000066"/>
                  </a:solidFill>
                  <a:latin typeface="Times New Roman" panose="02020603050405020304" pitchFamily="18" charset="0"/>
                </a:rPr>
                <a:t>AVG_TIME,          60</a:t>
              </a:r>
            </a:p>
            <a:p>
              <a:pPr>
                <a:lnSpc>
                  <a:spcPct val="60000"/>
                </a:lnSpc>
                <a:spcBef>
                  <a:spcPct val="50000"/>
                </a:spcBef>
              </a:pPr>
              <a:r>
                <a:rPr lang="en-US" altLang="en-US" sz="200">
                  <a:solidFill>
                    <a:srgbClr val="000066"/>
                  </a:solidFill>
                  <a:latin typeface="Times New Roman" panose="02020603050405020304" pitchFamily="18" charset="0"/>
                </a:rPr>
                <a:t>UNITS,             PPB</a:t>
              </a:r>
            </a:p>
            <a:p>
              <a:pPr>
                <a:lnSpc>
                  <a:spcPct val="60000"/>
                </a:lnSpc>
                <a:spcBef>
                  <a:spcPct val="50000"/>
                </a:spcBef>
              </a:pPr>
              <a:r>
                <a:rPr lang="en-US" altLang="en-US" sz="200">
                  <a:solidFill>
                    <a:srgbClr val="000066"/>
                  </a:solidFill>
                  <a:latin typeface="Times New Roman" panose="02020603050405020304" pitchFamily="18" charset="0"/>
                </a:rPr>
                <a:t>STATIONS,          1342</a:t>
              </a:r>
            </a:p>
            <a:p>
              <a:pPr>
                <a:lnSpc>
                  <a:spcPct val="60000"/>
                </a:lnSpc>
                <a:spcBef>
                  <a:spcPct val="50000"/>
                </a:spcBef>
              </a:pPr>
              <a:r>
                <a:rPr lang="en-US" altLang="en-US" sz="200">
                  <a:solidFill>
                    <a:srgbClr val="000066"/>
                  </a:solidFill>
                  <a:latin typeface="Times New Roman" panose="02020603050405020304" pitchFamily="18" charset="0"/>
                </a:rPr>
                <a:t>!                                                  START HOUR</a:t>
              </a:r>
            </a:p>
            <a:p>
              <a:pPr>
                <a:lnSpc>
                  <a:spcPct val="60000"/>
                </a:lnSpc>
                <a:spcBef>
                  <a:spcPct val="50000"/>
                </a:spcBef>
              </a:pPr>
              <a:r>
                <a:rPr lang="en-US" altLang="en-US" sz="200">
                  <a:solidFill>
                    <a:srgbClr val="000066"/>
                  </a:solidFill>
                  <a:latin typeface="Times New Roman" panose="02020603050405020304" pitchFamily="18" charset="0"/>
                </a:rPr>
                <a:t>!         ID         AIRS CODE 0000 0100 0200 0300 0400 0500 0600</a:t>
              </a:r>
            </a:p>
            <a:p>
              <a:pPr>
                <a:lnSpc>
                  <a:spcPct val="60000"/>
                </a:lnSpc>
                <a:spcBef>
                  <a:spcPct val="50000"/>
                </a:spcBef>
              </a:pPr>
              <a:r>
                <a:rPr lang="en-US" altLang="en-US" sz="200">
                  <a:solidFill>
                    <a:srgbClr val="000066"/>
                  </a:solidFill>
                  <a:latin typeface="Times New Roman" panose="02020603050405020304" pitchFamily="18" charset="0"/>
                </a:rPr>
                <a:t>!------------------- --------- ---- ---- ---- ---- ---- ---- ---- ---- ---- ---- ---- </a:t>
              </a:r>
            </a:p>
            <a:p>
              <a:pPr>
                <a:lnSpc>
                  <a:spcPct val="60000"/>
                </a:lnSpc>
                <a:spcBef>
                  <a:spcPct val="50000"/>
                </a:spcBef>
              </a:pPr>
              <a:r>
                <a:rPr lang="en-US" altLang="en-US" sz="200">
                  <a:solidFill>
                    <a:srgbClr val="000066"/>
                  </a:solidFill>
                  <a:latin typeface="Times New Roman" panose="02020603050405020304" pitchFamily="18" charset="0"/>
                </a:rPr>
                <a:t>BEGIN_DATA</a:t>
              </a:r>
            </a:p>
            <a:p>
              <a:pPr>
                <a:lnSpc>
                  <a:spcPct val="60000"/>
                </a:lnSpc>
                <a:spcBef>
                  <a:spcPct val="50000"/>
                </a:spcBef>
              </a:pPr>
              <a:r>
                <a:rPr lang="en-US" altLang="en-US" sz="200">
                  <a:solidFill>
                    <a:srgbClr val="000066"/>
                  </a:solidFill>
                  <a:latin typeface="Times New Roman" panose="02020603050405020304" pitchFamily="18" charset="0"/>
                </a:rPr>
                <a:t>ST. J               ,000010102,   5,  12,   7,   3,   2,   2,   7,   6,   9,   5,   6</a:t>
              </a:r>
            </a:p>
            <a:p>
              <a:pPr>
                <a:lnSpc>
                  <a:spcPct val="60000"/>
                </a:lnSpc>
                <a:spcBef>
                  <a:spcPct val="50000"/>
                </a:spcBef>
              </a:pPr>
              <a:r>
                <a:rPr lang="en-US" altLang="en-US" sz="200">
                  <a:solidFill>
                    <a:srgbClr val="000066"/>
                  </a:solidFill>
                  <a:latin typeface="Times New Roman" panose="02020603050405020304" pitchFamily="18" charset="0"/>
                </a:rPr>
                <a:t>ST. J               ,000010102,   G,   G,   G,   G,   G,   G,   G,   G,   G,   G</a:t>
              </a:r>
            </a:p>
            <a:p>
              <a:pPr>
                <a:lnSpc>
                  <a:spcPct val="60000"/>
                </a:lnSpc>
                <a:spcBef>
                  <a:spcPct val="50000"/>
                </a:spcBef>
              </a:pPr>
              <a:r>
                <a:rPr lang="en-US" altLang="en-US" sz="200">
                  <a:solidFill>
                    <a:srgbClr val="000066"/>
                  </a:solidFill>
                  <a:latin typeface="Times New Roman" panose="02020603050405020304" pitchFamily="18" charset="0"/>
                </a:rPr>
                <a:t>Corne               ,000010301,  13,  13,  10,   6,   5,   7,  14,  16,  18,  22</a:t>
              </a:r>
            </a:p>
            <a:p>
              <a:pPr>
                <a:lnSpc>
                  <a:spcPct val="60000"/>
                </a:lnSpc>
                <a:spcBef>
                  <a:spcPct val="50000"/>
                </a:spcBef>
              </a:pPr>
              <a:r>
                <a:rPr lang="en-US" altLang="en-US" sz="200">
                  <a:solidFill>
                    <a:srgbClr val="000066"/>
                  </a:solidFill>
                  <a:latin typeface="Times New Roman" panose="02020603050405020304" pitchFamily="18" charset="0"/>
                </a:rPr>
                <a:t>Corne               ,000010301,   G,   G,   G,   G,   G,   G,   G,   G,   G, </a:t>
              </a:r>
            </a:p>
            <a:p>
              <a:pPr>
                <a:lnSpc>
                  <a:spcPct val="60000"/>
                </a:lnSpc>
                <a:spcBef>
                  <a:spcPct val="50000"/>
                </a:spcBef>
              </a:pPr>
              <a:r>
                <a:rPr lang="en-US" altLang="en-US" sz="200">
                  <a:solidFill>
                    <a:srgbClr val="000066"/>
                  </a:solidFill>
                  <a:latin typeface="Times New Roman" panose="02020603050405020304" pitchFamily="18" charset="0"/>
                </a:rPr>
                <a:t>WELLI               ,000020301,-999,-999,-999,-999,-999,-999,-999,-999</a:t>
              </a:r>
            </a:p>
            <a:p>
              <a:pPr>
                <a:lnSpc>
                  <a:spcPct val="70000"/>
                </a:lnSpc>
                <a:spcBef>
                  <a:spcPct val="50000"/>
                </a:spcBef>
              </a:pPr>
              <a:endParaRPr lang="en-US" altLang="en-US" sz="200">
                <a:solidFill>
                  <a:srgbClr val="000066"/>
                </a:solidFill>
                <a:latin typeface="Times New Roman" panose="02020603050405020304" pitchFamily="18" charset="0"/>
              </a:endParaRPr>
            </a:p>
          </p:txBody>
        </p:sp>
        <p:sp>
          <p:nvSpPr>
            <p:cNvPr id="47129" name="Text Box 8">
              <a:extLst>
                <a:ext uri="{FF2B5EF4-FFF2-40B4-BE49-F238E27FC236}">
                  <a16:creationId xmlns:a16="http://schemas.microsoft.com/office/drawing/2014/main" id="{2B67A7CD-C99A-44A3-88BA-7F57754B1DAB}"/>
                </a:ext>
              </a:extLst>
            </p:cNvPr>
            <p:cNvSpPr txBox="1">
              <a:spLocks noChangeArrowheads="1"/>
            </p:cNvSpPr>
            <p:nvPr/>
          </p:nvSpPr>
          <p:spPr bwMode="auto">
            <a:xfrm>
              <a:off x="145" y="2171"/>
              <a:ext cx="608" cy="385"/>
            </a:xfrm>
            <a:prstGeom prst="rect">
              <a:avLst/>
            </a:prstGeom>
            <a:solidFill>
              <a:schemeClr val="tx1"/>
            </a:solidFill>
            <a:ln w="12700" cap="sq">
              <a:solidFill>
                <a:schemeClr val="bg2"/>
              </a:solidFill>
              <a:miter lim="800000"/>
              <a:headEnd type="none" w="sm" len="sm"/>
              <a:tailEnd type="none" w="sm" len="sm"/>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60000"/>
                </a:lnSpc>
                <a:spcBef>
                  <a:spcPct val="50000"/>
                </a:spcBef>
              </a:pPr>
              <a:r>
                <a:rPr lang="en-US" altLang="en-US" sz="400">
                  <a:solidFill>
                    <a:srgbClr val="000066"/>
                  </a:solidFill>
                  <a:latin typeface="Times New Roman" panose="02020603050405020304" pitchFamily="18" charset="0"/>
                </a:rPr>
                <a:t>START_REF,          0</a:t>
              </a:r>
            </a:p>
            <a:p>
              <a:pPr>
                <a:lnSpc>
                  <a:spcPct val="60000"/>
                </a:lnSpc>
                <a:spcBef>
                  <a:spcPct val="50000"/>
                </a:spcBef>
              </a:pPr>
              <a:r>
                <a:rPr lang="en-US" altLang="en-US" sz="200">
                  <a:solidFill>
                    <a:srgbClr val="000066"/>
                  </a:solidFill>
                  <a:latin typeface="Times New Roman" panose="02020603050405020304" pitchFamily="18" charset="0"/>
                </a:rPr>
                <a:t>NUMSTEPS,          24</a:t>
              </a:r>
            </a:p>
            <a:p>
              <a:pPr>
                <a:lnSpc>
                  <a:spcPct val="60000"/>
                </a:lnSpc>
                <a:spcBef>
                  <a:spcPct val="50000"/>
                </a:spcBef>
              </a:pPr>
              <a:r>
                <a:rPr lang="en-US" altLang="en-US" sz="200">
                  <a:solidFill>
                    <a:srgbClr val="000066"/>
                  </a:solidFill>
                  <a:latin typeface="Times New Roman" panose="02020603050405020304" pitchFamily="18" charset="0"/>
                </a:rPr>
                <a:t>AVG_TIME,          60</a:t>
              </a:r>
            </a:p>
            <a:p>
              <a:pPr>
                <a:lnSpc>
                  <a:spcPct val="60000"/>
                </a:lnSpc>
                <a:spcBef>
                  <a:spcPct val="50000"/>
                </a:spcBef>
              </a:pPr>
              <a:r>
                <a:rPr lang="en-US" altLang="en-US" sz="200">
                  <a:solidFill>
                    <a:srgbClr val="000066"/>
                  </a:solidFill>
                  <a:latin typeface="Times New Roman" panose="02020603050405020304" pitchFamily="18" charset="0"/>
                </a:rPr>
                <a:t>UNITS,             PPB</a:t>
              </a:r>
            </a:p>
            <a:p>
              <a:pPr>
                <a:lnSpc>
                  <a:spcPct val="60000"/>
                </a:lnSpc>
                <a:spcBef>
                  <a:spcPct val="50000"/>
                </a:spcBef>
              </a:pPr>
              <a:r>
                <a:rPr lang="en-US" altLang="en-US" sz="200">
                  <a:solidFill>
                    <a:srgbClr val="000066"/>
                  </a:solidFill>
                  <a:latin typeface="Times New Roman" panose="02020603050405020304" pitchFamily="18" charset="0"/>
                </a:rPr>
                <a:t>STATIONS,          1342</a:t>
              </a:r>
            </a:p>
            <a:p>
              <a:pPr>
                <a:lnSpc>
                  <a:spcPct val="60000"/>
                </a:lnSpc>
                <a:spcBef>
                  <a:spcPct val="50000"/>
                </a:spcBef>
              </a:pPr>
              <a:r>
                <a:rPr lang="en-US" altLang="en-US" sz="200">
                  <a:solidFill>
                    <a:srgbClr val="000066"/>
                  </a:solidFill>
                  <a:latin typeface="Times New Roman" panose="02020603050405020304" pitchFamily="18" charset="0"/>
                </a:rPr>
                <a:t>!                                                  START HOUR</a:t>
              </a:r>
            </a:p>
            <a:p>
              <a:pPr>
                <a:lnSpc>
                  <a:spcPct val="60000"/>
                </a:lnSpc>
                <a:spcBef>
                  <a:spcPct val="50000"/>
                </a:spcBef>
              </a:pPr>
              <a:r>
                <a:rPr lang="en-US" altLang="en-US" sz="200">
                  <a:solidFill>
                    <a:srgbClr val="000066"/>
                  </a:solidFill>
                  <a:latin typeface="Times New Roman" panose="02020603050405020304" pitchFamily="18" charset="0"/>
                </a:rPr>
                <a:t>!         ID         AIRS CODE 0000 0100 0200 0300 0400 0500 0600</a:t>
              </a:r>
            </a:p>
            <a:p>
              <a:pPr>
                <a:lnSpc>
                  <a:spcPct val="60000"/>
                </a:lnSpc>
                <a:spcBef>
                  <a:spcPct val="50000"/>
                </a:spcBef>
              </a:pPr>
              <a:r>
                <a:rPr lang="en-US" altLang="en-US" sz="200">
                  <a:solidFill>
                    <a:srgbClr val="000066"/>
                  </a:solidFill>
                  <a:latin typeface="Times New Roman" panose="02020603050405020304" pitchFamily="18" charset="0"/>
                </a:rPr>
                <a:t>!------------------- --------- ---- ---- ---- ---- ---- ---- ---- ---- ---- ---- ---- </a:t>
              </a:r>
            </a:p>
            <a:p>
              <a:pPr>
                <a:lnSpc>
                  <a:spcPct val="60000"/>
                </a:lnSpc>
                <a:spcBef>
                  <a:spcPct val="50000"/>
                </a:spcBef>
              </a:pPr>
              <a:r>
                <a:rPr lang="en-US" altLang="en-US" sz="200">
                  <a:solidFill>
                    <a:srgbClr val="000066"/>
                  </a:solidFill>
                  <a:latin typeface="Times New Roman" panose="02020603050405020304" pitchFamily="18" charset="0"/>
                </a:rPr>
                <a:t>BEGIN_DATA</a:t>
              </a:r>
            </a:p>
            <a:p>
              <a:pPr>
                <a:lnSpc>
                  <a:spcPct val="60000"/>
                </a:lnSpc>
                <a:spcBef>
                  <a:spcPct val="50000"/>
                </a:spcBef>
              </a:pPr>
              <a:r>
                <a:rPr lang="en-US" altLang="en-US" sz="200">
                  <a:solidFill>
                    <a:srgbClr val="000066"/>
                  </a:solidFill>
                  <a:latin typeface="Times New Roman" panose="02020603050405020304" pitchFamily="18" charset="0"/>
                </a:rPr>
                <a:t>ST. J               ,000010102,   5,  12,   7,   3,   2,   2,   7,   6,   9,   5,   6</a:t>
              </a:r>
            </a:p>
            <a:p>
              <a:pPr>
                <a:lnSpc>
                  <a:spcPct val="60000"/>
                </a:lnSpc>
                <a:spcBef>
                  <a:spcPct val="50000"/>
                </a:spcBef>
              </a:pPr>
              <a:r>
                <a:rPr lang="en-US" altLang="en-US" sz="200">
                  <a:solidFill>
                    <a:srgbClr val="000066"/>
                  </a:solidFill>
                  <a:latin typeface="Times New Roman" panose="02020603050405020304" pitchFamily="18" charset="0"/>
                </a:rPr>
                <a:t>ST. J               ,000010102,   G,   G,   G,   G,   G,   G,   G,   G,   G,   G</a:t>
              </a:r>
            </a:p>
            <a:p>
              <a:pPr>
                <a:lnSpc>
                  <a:spcPct val="60000"/>
                </a:lnSpc>
                <a:spcBef>
                  <a:spcPct val="50000"/>
                </a:spcBef>
              </a:pPr>
              <a:r>
                <a:rPr lang="en-US" altLang="en-US" sz="200">
                  <a:solidFill>
                    <a:srgbClr val="000066"/>
                  </a:solidFill>
                  <a:latin typeface="Times New Roman" panose="02020603050405020304" pitchFamily="18" charset="0"/>
                </a:rPr>
                <a:t>Corne               ,000010301,  13,  13,  10,   6,   5,   7,  14,  16,  18,  22</a:t>
              </a:r>
            </a:p>
            <a:p>
              <a:pPr>
                <a:lnSpc>
                  <a:spcPct val="60000"/>
                </a:lnSpc>
                <a:spcBef>
                  <a:spcPct val="50000"/>
                </a:spcBef>
              </a:pPr>
              <a:r>
                <a:rPr lang="en-US" altLang="en-US" sz="200">
                  <a:solidFill>
                    <a:srgbClr val="000066"/>
                  </a:solidFill>
                  <a:latin typeface="Times New Roman" panose="02020603050405020304" pitchFamily="18" charset="0"/>
                </a:rPr>
                <a:t>Corne               ,000010301,   G,   G,   G,   G,   G,   G,   G,   G,   G, </a:t>
              </a:r>
            </a:p>
            <a:p>
              <a:pPr>
                <a:lnSpc>
                  <a:spcPct val="60000"/>
                </a:lnSpc>
                <a:spcBef>
                  <a:spcPct val="50000"/>
                </a:spcBef>
              </a:pPr>
              <a:r>
                <a:rPr lang="en-US" altLang="en-US" sz="200">
                  <a:solidFill>
                    <a:srgbClr val="000066"/>
                  </a:solidFill>
                  <a:latin typeface="Times New Roman" panose="02020603050405020304" pitchFamily="18" charset="0"/>
                </a:rPr>
                <a:t>WELLI               ,000020301,-999,-999,-999,-999,-999,-999,-999,-999</a:t>
              </a:r>
            </a:p>
            <a:p>
              <a:pPr>
                <a:lnSpc>
                  <a:spcPct val="70000"/>
                </a:lnSpc>
                <a:spcBef>
                  <a:spcPct val="50000"/>
                </a:spcBef>
              </a:pPr>
              <a:endParaRPr lang="en-US" altLang="en-US" sz="200">
                <a:solidFill>
                  <a:srgbClr val="000066"/>
                </a:solidFill>
                <a:latin typeface="Times New Roman" panose="02020603050405020304" pitchFamily="18" charset="0"/>
              </a:endParaRPr>
            </a:p>
          </p:txBody>
        </p:sp>
        <p:sp>
          <p:nvSpPr>
            <p:cNvPr id="47130" name="Text Box 9">
              <a:extLst>
                <a:ext uri="{FF2B5EF4-FFF2-40B4-BE49-F238E27FC236}">
                  <a16:creationId xmlns:a16="http://schemas.microsoft.com/office/drawing/2014/main" id="{5F969691-63A9-4149-A861-610CC374E4A6}"/>
                </a:ext>
              </a:extLst>
            </p:cNvPr>
            <p:cNvSpPr txBox="1">
              <a:spLocks noChangeArrowheads="1"/>
            </p:cNvSpPr>
            <p:nvPr/>
          </p:nvSpPr>
          <p:spPr bwMode="auto">
            <a:xfrm>
              <a:off x="573" y="2470"/>
              <a:ext cx="608" cy="385"/>
            </a:xfrm>
            <a:prstGeom prst="rect">
              <a:avLst/>
            </a:prstGeom>
            <a:solidFill>
              <a:schemeClr val="tx1"/>
            </a:solidFill>
            <a:ln w="12700" cap="sq">
              <a:solidFill>
                <a:schemeClr val="bg2"/>
              </a:solidFill>
              <a:miter lim="800000"/>
              <a:headEnd type="none" w="sm" len="sm"/>
              <a:tailEnd type="none" w="sm" len="sm"/>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60000"/>
                </a:lnSpc>
                <a:spcBef>
                  <a:spcPct val="50000"/>
                </a:spcBef>
              </a:pPr>
              <a:r>
                <a:rPr lang="en-US" altLang="en-US" sz="400">
                  <a:solidFill>
                    <a:srgbClr val="000066"/>
                  </a:solidFill>
                  <a:latin typeface="Times New Roman" panose="02020603050405020304" pitchFamily="18" charset="0"/>
                </a:rPr>
                <a:t>START_REF,          0</a:t>
              </a:r>
            </a:p>
            <a:p>
              <a:pPr>
                <a:lnSpc>
                  <a:spcPct val="60000"/>
                </a:lnSpc>
                <a:spcBef>
                  <a:spcPct val="50000"/>
                </a:spcBef>
              </a:pPr>
              <a:r>
                <a:rPr lang="en-US" altLang="en-US" sz="200">
                  <a:solidFill>
                    <a:srgbClr val="000066"/>
                  </a:solidFill>
                  <a:latin typeface="Times New Roman" panose="02020603050405020304" pitchFamily="18" charset="0"/>
                </a:rPr>
                <a:t>NUMSTEPS,          24</a:t>
              </a:r>
            </a:p>
            <a:p>
              <a:pPr>
                <a:lnSpc>
                  <a:spcPct val="60000"/>
                </a:lnSpc>
                <a:spcBef>
                  <a:spcPct val="50000"/>
                </a:spcBef>
              </a:pPr>
              <a:r>
                <a:rPr lang="en-US" altLang="en-US" sz="200">
                  <a:solidFill>
                    <a:srgbClr val="000066"/>
                  </a:solidFill>
                  <a:latin typeface="Times New Roman" panose="02020603050405020304" pitchFamily="18" charset="0"/>
                </a:rPr>
                <a:t>AVG_TIME,          60</a:t>
              </a:r>
            </a:p>
            <a:p>
              <a:pPr>
                <a:lnSpc>
                  <a:spcPct val="60000"/>
                </a:lnSpc>
                <a:spcBef>
                  <a:spcPct val="50000"/>
                </a:spcBef>
              </a:pPr>
              <a:r>
                <a:rPr lang="en-US" altLang="en-US" sz="200">
                  <a:solidFill>
                    <a:srgbClr val="000066"/>
                  </a:solidFill>
                  <a:latin typeface="Times New Roman" panose="02020603050405020304" pitchFamily="18" charset="0"/>
                </a:rPr>
                <a:t>UNITS,             PPB</a:t>
              </a:r>
            </a:p>
            <a:p>
              <a:pPr>
                <a:lnSpc>
                  <a:spcPct val="60000"/>
                </a:lnSpc>
                <a:spcBef>
                  <a:spcPct val="50000"/>
                </a:spcBef>
              </a:pPr>
              <a:r>
                <a:rPr lang="en-US" altLang="en-US" sz="200">
                  <a:solidFill>
                    <a:srgbClr val="000066"/>
                  </a:solidFill>
                  <a:latin typeface="Times New Roman" panose="02020603050405020304" pitchFamily="18" charset="0"/>
                </a:rPr>
                <a:t>STATIONS,          1342</a:t>
              </a:r>
            </a:p>
            <a:p>
              <a:pPr>
                <a:lnSpc>
                  <a:spcPct val="60000"/>
                </a:lnSpc>
                <a:spcBef>
                  <a:spcPct val="50000"/>
                </a:spcBef>
              </a:pPr>
              <a:r>
                <a:rPr lang="en-US" altLang="en-US" sz="200">
                  <a:solidFill>
                    <a:srgbClr val="000066"/>
                  </a:solidFill>
                  <a:latin typeface="Times New Roman" panose="02020603050405020304" pitchFamily="18" charset="0"/>
                </a:rPr>
                <a:t>!                                                  START HOUR</a:t>
              </a:r>
            </a:p>
            <a:p>
              <a:pPr>
                <a:lnSpc>
                  <a:spcPct val="60000"/>
                </a:lnSpc>
                <a:spcBef>
                  <a:spcPct val="50000"/>
                </a:spcBef>
              </a:pPr>
              <a:r>
                <a:rPr lang="en-US" altLang="en-US" sz="200">
                  <a:solidFill>
                    <a:srgbClr val="000066"/>
                  </a:solidFill>
                  <a:latin typeface="Times New Roman" panose="02020603050405020304" pitchFamily="18" charset="0"/>
                </a:rPr>
                <a:t>!         ID         AIRS CODE 0000 0100 0200 0300 0400 0500 0600</a:t>
              </a:r>
            </a:p>
            <a:p>
              <a:pPr>
                <a:lnSpc>
                  <a:spcPct val="60000"/>
                </a:lnSpc>
                <a:spcBef>
                  <a:spcPct val="50000"/>
                </a:spcBef>
              </a:pPr>
              <a:r>
                <a:rPr lang="en-US" altLang="en-US" sz="200">
                  <a:solidFill>
                    <a:srgbClr val="000066"/>
                  </a:solidFill>
                  <a:latin typeface="Times New Roman" panose="02020603050405020304" pitchFamily="18" charset="0"/>
                </a:rPr>
                <a:t>!------------------- --------- ---- ---- ---- ---- ---- ---- ---- ---- ---- ---- ---- </a:t>
              </a:r>
            </a:p>
            <a:p>
              <a:pPr>
                <a:lnSpc>
                  <a:spcPct val="60000"/>
                </a:lnSpc>
                <a:spcBef>
                  <a:spcPct val="50000"/>
                </a:spcBef>
              </a:pPr>
              <a:r>
                <a:rPr lang="en-US" altLang="en-US" sz="200">
                  <a:solidFill>
                    <a:srgbClr val="000066"/>
                  </a:solidFill>
                  <a:latin typeface="Times New Roman" panose="02020603050405020304" pitchFamily="18" charset="0"/>
                </a:rPr>
                <a:t>BEGIN_DATA</a:t>
              </a:r>
            </a:p>
            <a:p>
              <a:pPr>
                <a:lnSpc>
                  <a:spcPct val="60000"/>
                </a:lnSpc>
                <a:spcBef>
                  <a:spcPct val="50000"/>
                </a:spcBef>
              </a:pPr>
              <a:r>
                <a:rPr lang="en-US" altLang="en-US" sz="200">
                  <a:solidFill>
                    <a:srgbClr val="000066"/>
                  </a:solidFill>
                  <a:latin typeface="Times New Roman" panose="02020603050405020304" pitchFamily="18" charset="0"/>
                </a:rPr>
                <a:t>ST. J               ,000010102,   5,  12,   7,   3,   2,   2,   7,   6,   9,   5,   6</a:t>
              </a:r>
            </a:p>
            <a:p>
              <a:pPr>
                <a:lnSpc>
                  <a:spcPct val="60000"/>
                </a:lnSpc>
                <a:spcBef>
                  <a:spcPct val="50000"/>
                </a:spcBef>
              </a:pPr>
              <a:r>
                <a:rPr lang="en-US" altLang="en-US" sz="200">
                  <a:solidFill>
                    <a:srgbClr val="000066"/>
                  </a:solidFill>
                  <a:latin typeface="Times New Roman" panose="02020603050405020304" pitchFamily="18" charset="0"/>
                </a:rPr>
                <a:t>ST. J               ,000010102,   G,   G,   G,   G,   G,   G,   G,   G,   G,   G</a:t>
              </a:r>
            </a:p>
            <a:p>
              <a:pPr>
                <a:lnSpc>
                  <a:spcPct val="60000"/>
                </a:lnSpc>
                <a:spcBef>
                  <a:spcPct val="50000"/>
                </a:spcBef>
              </a:pPr>
              <a:r>
                <a:rPr lang="en-US" altLang="en-US" sz="200">
                  <a:solidFill>
                    <a:srgbClr val="000066"/>
                  </a:solidFill>
                  <a:latin typeface="Times New Roman" panose="02020603050405020304" pitchFamily="18" charset="0"/>
                </a:rPr>
                <a:t>Corne               ,000010301,  13,  13,  10,   6,   5,   7,  14,  16,  18,  22</a:t>
              </a:r>
            </a:p>
            <a:p>
              <a:pPr>
                <a:lnSpc>
                  <a:spcPct val="60000"/>
                </a:lnSpc>
                <a:spcBef>
                  <a:spcPct val="50000"/>
                </a:spcBef>
              </a:pPr>
              <a:r>
                <a:rPr lang="en-US" altLang="en-US" sz="200">
                  <a:solidFill>
                    <a:srgbClr val="000066"/>
                  </a:solidFill>
                  <a:latin typeface="Times New Roman" panose="02020603050405020304" pitchFamily="18" charset="0"/>
                </a:rPr>
                <a:t>Corne               ,000010301,   G,   G,   G,   G,   G,   G,   G,   G,   G, </a:t>
              </a:r>
            </a:p>
            <a:p>
              <a:pPr>
                <a:lnSpc>
                  <a:spcPct val="60000"/>
                </a:lnSpc>
                <a:spcBef>
                  <a:spcPct val="50000"/>
                </a:spcBef>
              </a:pPr>
              <a:r>
                <a:rPr lang="en-US" altLang="en-US" sz="200">
                  <a:solidFill>
                    <a:srgbClr val="000066"/>
                  </a:solidFill>
                  <a:latin typeface="Times New Roman" panose="02020603050405020304" pitchFamily="18" charset="0"/>
                </a:rPr>
                <a:t>WELLI               ,000020301,-999,-999,-999,-999,-999,-999,-999,-999</a:t>
              </a:r>
            </a:p>
            <a:p>
              <a:pPr>
                <a:lnSpc>
                  <a:spcPct val="70000"/>
                </a:lnSpc>
                <a:spcBef>
                  <a:spcPct val="50000"/>
                </a:spcBef>
              </a:pPr>
              <a:endParaRPr lang="en-US" altLang="en-US" sz="200">
                <a:solidFill>
                  <a:srgbClr val="000066"/>
                </a:solidFill>
                <a:latin typeface="Times New Roman" panose="02020603050405020304" pitchFamily="18" charset="0"/>
              </a:endParaRPr>
            </a:p>
          </p:txBody>
        </p:sp>
        <p:sp>
          <p:nvSpPr>
            <p:cNvPr id="47131" name="Text Box 10">
              <a:extLst>
                <a:ext uri="{FF2B5EF4-FFF2-40B4-BE49-F238E27FC236}">
                  <a16:creationId xmlns:a16="http://schemas.microsoft.com/office/drawing/2014/main" id="{3E96C874-50EB-48A4-8EAD-1AB1966C069C}"/>
                </a:ext>
              </a:extLst>
            </p:cNvPr>
            <p:cNvSpPr txBox="1">
              <a:spLocks noChangeArrowheads="1"/>
            </p:cNvSpPr>
            <p:nvPr/>
          </p:nvSpPr>
          <p:spPr bwMode="auto">
            <a:xfrm>
              <a:off x="109" y="2729"/>
              <a:ext cx="608" cy="385"/>
            </a:xfrm>
            <a:prstGeom prst="rect">
              <a:avLst/>
            </a:prstGeom>
            <a:solidFill>
              <a:schemeClr val="tx1"/>
            </a:solidFill>
            <a:ln w="12700" cap="sq">
              <a:solidFill>
                <a:schemeClr val="bg2"/>
              </a:solidFill>
              <a:miter lim="800000"/>
              <a:headEnd type="none" w="sm" len="sm"/>
              <a:tailEnd type="none" w="sm" len="sm"/>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60000"/>
                </a:lnSpc>
                <a:spcBef>
                  <a:spcPct val="50000"/>
                </a:spcBef>
              </a:pPr>
              <a:r>
                <a:rPr lang="en-US" altLang="en-US" sz="400">
                  <a:solidFill>
                    <a:srgbClr val="000066"/>
                  </a:solidFill>
                  <a:latin typeface="Times New Roman" panose="02020603050405020304" pitchFamily="18" charset="0"/>
                </a:rPr>
                <a:t>START_REF,          0</a:t>
              </a:r>
            </a:p>
            <a:p>
              <a:pPr>
                <a:lnSpc>
                  <a:spcPct val="60000"/>
                </a:lnSpc>
                <a:spcBef>
                  <a:spcPct val="50000"/>
                </a:spcBef>
              </a:pPr>
              <a:r>
                <a:rPr lang="en-US" altLang="en-US" sz="200">
                  <a:solidFill>
                    <a:srgbClr val="000066"/>
                  </a:solidFill>
                  <a:latin typeface="Times New Roman" panose="02020603050405020304" pitchFamily="18" charset="0"/>
                </a:rPr>
                <a:t>NUMSTEPS,          24</a:t>
              </a:r>
            </a:p>
            <a:p>
              <a:pPr>
                <a:lnSpc>
                  <a:spcPct val="60000"/>
                </a:lnSpc>
                <a:spcBef>
                  <a:spcPct val="50000"/>
                </a:spcBef>
              </a:pPr>
              <a:r>
                <a:rPr lang="en-US" altLang="en-US" sz="200">
                  <a:solidFill>
                    <a:srgbClr val="000066"/>
                  </a:solidFill>
                  <a:latin typeface="Times New Roman" panose="02020603050405020304" pitchFamily="18" charset="0"/>
                </a:rPr>
                <a:t>AVG_TIME,          60</a:t>
              </a:r>
            </a:p>
            <a:p>
              <a:pPr>
                <a:lnSpc>
                  <a:spcPct val="60000"/>
                </a:lnSpc>
                <a:spcBef>
                  <a:spcPct val="50000"/>
                </a:spcBef>
              </a:pPr>
              <a:r>
                <a:rPr lang="en-US" altLang="en-US" sz="200">
                  <a:solidFill>
                    <a:srgbClr val="000066"/>
                  </a:solidFill>
                  <a:latin typeface="Times New Roman" panose="02020603050405020304" pitchFamily="18" charset="0"/>
                </a:rPr>
                <a:t>UNITS,             PPB</a:t>
              </a:r>
            </a:p>
            <a:p>
              <a:pPr>
                <a:lnSpc>
                  <a:spcPct val="60000"/>
                </a:lnSpc>
                <a:spcBef>
                  <a:spcPct val="50000"/>
                </a:spcBef>
              </a:pPr>
              <a:r>
                <a:rPr lang="en-US" altLang="en-US" sz="200">
                  <a:solidFill>
                    <a:srgbClr val="000066"/>
                  </a:solidFill>
                  <a:latin typeface="Times New Roman" panose="02020603050405020304" pitchFamily="18" charset="0"/>
                </a:rPr>
                <a:t>STATIONS,          1342</a:t>
              </a:r>
            </a:p>
            <a:p>
              <a:pPr>
                <a:lnSpc>
                  <a:spcPct val="60000"/>
                </a:lnSpc>
                <a:spcBef>
                  <a:spcPct val="50000"/>
                </a:spcBef>
              </a:pPr>
              <a:r>
                <a:rPr lang="en-US" altLang="en-US" sz="200">
                  <a:solidFill>
                    <a:srgbClr val="000066"/>
                  </a:solidFill>
                  <a:latin typeface="Times New Roman" panose="02020603050405020304" pitchFamily="18" charset="0"/>
                </a:rPr>
                <a:t>!                                                  START HOUR</a:t>
              </a:r>
            </a:p>
            <a:p>
              <a:pPr>
                <a:lnSpc>
                  <a:spcPct val="60000"/>
                </a:lnSpc>
                <a:spcBef>
                  <a:spcPct val="50000"/>
                </a:spcBef>
              </a:pPr>
              <a:r>
                <a:rPr lang="en-US" altLang="en-US" sz="200">
                  <a:solidFill>
                    <a:srgbClr val="000066"/>
                  </a:solidFill>
                  <a:latin typeface="Times New Roman" panose="02020603050405020304" pitchFamily="18" charset="0"/>
                </a:rPr>
                <a:t>!         ID         AIRS CODE 0000 0100 0200 0300 0400 0500 0600</a:t>
              </a:r>
            </a:p>
            <a:p>
              <a:pPr>
                <a:lnSpc>
                  <a:spcPct val="60000"/>
                </a:lnSpc>
                <a:spcBef>
                  <a:spcPct val="50000"/>
                </a:spcBef>
              </a:pPr>
              <a:r>
                <a:rPr lang="en-US" altLang="en-US" sz="200">
                  <a:solidFill>
                    <a:srgbClr val="000066"/>
                  </a:solidFill>
                  <a:latin typeface="Times New Roman" panose="02020603050405020304" pitchFamily="18" charset="0"/>
                </a:rPr>
                <a:t>!------------------- --------- ---- ---- ---- ---- ---- ---- ---- ---- ---- ---- ---- </a:t>
              </a:r>
            </a:p>
            <a:p>
              <a:pPr>
                <a:lnSpc>
                  <a:spcPct val="60000"/>
                </a:lnSpc>
                <a:spcBef>
                  <a:spcPct val="50000"/>
                </a:spcBef>
              </a:pPr>
              <a:r>
                <a:rPr lang="en-US" altLang="en-US" sz="200">
                  <a:solidFill>
                    <a:srgbClr val="000066"/>
                  </a:solidFill>
                  <a:latin typeface="Times New Roman" panose="02020603050405020304" pitchFamily="18" charset="0"/>
                </a:rPr>
                <a:t>BEGIN_DATA</a:t>
              </a:r>
            </a:p>
            <a:p>
              <a:pPr>
                <a:lnSpc>
                  <a:spcPct val="60000"/>
                </a:lnSpc>
                <a:spcBef>
                  <a:spcPct val="50000"/>
                </a:spcBef>
              </a:pPr>
              <a:r>
                <a:rPr lang="en-US" altLang="en-US" sz="200">
                  <a:solidFill>
                    <a:srgbClr val="000066"/>
                  </a:solidFill>
                  <a:latin typeface="Times New Roman" panose="02020603050405020304" pitchFamily="18" charset="0"/>
                </a:rPr>
                <a:t>ST. J               ,000010102,   5,  12,   7,   3,   2,   2,   7,   6,   9,   5,   6</a:t>
              </a:r>
            </a:p>
            <a:p>
              <a:pPr>
                <a:lnSpc>
                  <a:spcPct val="60000"/>
                </a:lnSpc>
                <a:spcBef>
                  <a:spcPct val="50000"/>
                </a:spcBef>
              </a:pPr>
              <a:r>
                <a:rPr lang="en-US" altLang="en-US" sz="200">
                  <a:solidFill>
                    <a:srgbClr val="000066"/>
                  </a:solidFill>
                  <a:latin typeface="Times New Roman" panose="02020603050405020304" pitchFamily="18" charset="0"/>
                </a:rPr>
                <a:t>ST. J               ,000010102,   G,   G,   G,   G,   G,   G,   G,   G,   G,   G</a:t>
              </a:r>
            </a:p>
            <a:p>
              <a:pPr>
                <a:lnSpc>
                  <a:spcPct val="60000"/>
                </a:lnSpc>
                <a:spcBef>
                  <a:spcPct val="50000"/>
                </a:spcBef>
              </a:pPr>
              <a:r>
                <a:rPr lang="en-US" altLang="en-US" sz="200">
                  <a:solidFill>
                    <a:srgbClr val="000066"/>
                  </a:solidFill>
                  <a:latin typeface="Times New Roman" panose="02020603050405020304" pitchFamily="18" charset="0"/>
                </a:rPr>
                <a:t>Corne               ,000010301,  13,  13,  10,   6,   5,   7,  14,  16,  18,  22</a:t>
              </a:r>
            </a:p>
            <a:p>
              <a:pPr>
                <a:lnSpc>
                  <a:spcPct val="60000"/>
                </a:lnSpc>
                <a:spcBef>
                  <a:spcPct val="50000"/>
                </a:spcBef>
              </a:pPr>
              <a:r>
                <a:rPr lang="en-US" altLang="en-US" sz="200">
                  <a:solidFill>
                    <a:srgbClr val="000066"/>
                  </a:solidFill>
                  <a:latin typeface="Times New Roman" panose="02020603050405020304" pitchFamily="18" charset="0"/>
                </a:rPr>
                <a:t>Corne               ,000010301,   G,   G,   G,   G,   G,   G,   G,   G,   G, </a:t>
              </a:r>
            </a:p>
            <a:p>
              <a:pPr>
                <a:lnSpc>
                  <a:spcPct val="60000"/>
                </a:lnSpc>
                <a:spcBef>
                  <a:spcPct val="50000"/>
                </a:spcBef>
              </a:pPr>
              <a:r>
                <a:rPr lang="en-US" altLang="en-US" sz="200">
                  <a:solidFill>
                    <a:srgbClr val="000066"/>
                  </a:solidFill>
                  <a:latin typeface="Times New Roman" panose="02020603050405020304" pitchFamily="18" charset="0"/>
                </a:rPr>
                <a:t>WELLI               ,000020301,-999,-999,-999,-999,-999,-999,-999,-999</a:t>
              </a:r>
            </a:p>
            <a:p>
              <a:pPr>
                <a:lnSpc>
                  <a:spcPct val="70000"/>
                </a:lnSpc>
                <a:spcBef>
                  <a:spcPct val="50000"/>
                </a:spcBef>
              </a:pPr>
              <a:endParaRPr lang="en-US" altLang="en-US" sz="200">
                <a:solidFill>
                  <a:srgbClr val="000066"/>
                </a:solidFill>
                <a:latin typeface="Times New Roman" panose="02020603050405020304" pitchFamily="18" charset="0"/>
              </a:endParaRPr>
            </a:p>
          </p:txBody>
        </p:sp>
        <p:sp>
          <p:nvSpPr>
            <p:cNvPr id="47132" name="Text Box 11">
              <a:extLst>
                <a:ext uri="{FF2B5EF4-FFF2-40B4-BE49-F238E27FC236}">
                  <a16:creationId xmlns:a16="http://schemas.microsoft.com/office/drawing/2014/main" id="{926A1257-E14C-4EE3-AABB-6AEE17D55F7D}"/>
                </a:ext>
              </a:extLst>
            </p:cNvPr>
            <p:cNvSpPr txBox="1">
              <a:spLocks noChangeArrowheads="1"/>
            </p:cNvSpPr>
            <p:nvPr/>
          </p:nvSpPr>
          <p:spPr bwMode="auto">
            <a:xfrm>
              <a:off x="579" y="2979"/>
              <a:ext cx="608" cy="385"/>
            </a:xfrm>
            <a:prstGeom prst="rect">
              <a:avLst/>
            </a:prstGeom>
            <a:solidFill>
              <a:schemeClr val="tx1"/>
            </a:solidFill>
            <a:ln w="12700" cap="sq">
              <a:solidFill>
                <a:schemeClr val="bg2"/>
              </a:solidFill>
              <a:miter lim="800000"/>
              <a:headEnd type="none" w="sm" len="sm"/>
              <a:tailEnd type="none" w="sm" len="sm"/>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60000"/>
                </a:lnSpc>
                <a:spcBef>
                  <a:spcPct val="50000"/>
                </a:spcBef>
              </a:pPr>
              <a:r>
                <a:rPr lang="en-US" altLang="en-US" sz="400">
                  <a:solidFill>
                    <a:srgbClr val="000066"/>
                  </a:solidFill>
                  <a:latin typeface="Times New Roman" panose="02020603050405020304" pitchFamily="18" charset="0"/>
                </a:rPr>
                <a:t>START_REF,          0</a:t>
              </a:r>
            </a:p>
            <a:p>
              <a:pPr>
                <a:lnSpc>
                  <a:spcPct val="60000"/>
                </a:lnSpc>
                <a:spcBef>
                  <a:spcPct val="50000"/>
                </a:spcBef>
              </a:pPr>
              <a:r>
                <a:rPr lang="en-US" altLang="en-US" sz="200">
                  <a:solidFill>
                    <a:srgbClr val="000066"/>
                  </a:solidFill>
                  <a:latin typeface="Times New Roman" panose="02020603050405020304" pitchFamily="18" charset="0"/>
                </a:rPr>
                <a:t>NUMSTEPS,          24</a:t>
              </a:r>
            </a:p>
            <a:p>
              <a:pPr>
                <a:lnSpc>
                  <a:spcPct val="60000"/>
                </a:lnSpc>
                <a:spcBef>
                  <a:spcPct val="50000"/>
                </a:spcBef>
              </a:pPr>
              <a:r>
                <a:rPr lang="en-US" altLang="en-US" sz="200">
                  <a:solidFill>
                    <a:srgbClr val="000066"/>
                  </a:solidFill>
                  <a:latin typeface="Times New Roman" panose="02020603050405020304" pitchFamily="18" charset="0"/>
                </a:rPr>
                <a:t>AVG_TIME,          60</a:t>
              </a:r>
            </a:p>
            <a:p>
              <a:pPr>
                <a:lnSpc>
                  <a:spcPct val="60000"/>
                </a:lnSpc>
                <a:spcBef>
                  <a:spcPct val="50000"/>
                </a:spcBef>
              </a:pPr>
              <a:r>
                <a:rPr lang="en-US" altLang="en-US" sz="200">
                  <a:solidFill>
                    <a:srgbClr val="000066"/>
                  </a:solidFill>
                  <a:latin typeface="Times New Roman" panose="02020603050405020304" pitchFamily="18" charset="0"/>
                </a:rPr>
                <a:t>UNITS,             PPB</a:t>
              </a:r>
            </a:p>
            <a:p>
              <a:pPr>
                <a:lnSpc>
                  <a:spcPct val="60000"/>
                </a:lnSpc>
                <a:spcBef>
                  <a:spcPct val="50000"/>
                </a:spcBef>
              </a:pPr>
              <a:r>
                <a:rPr lang="en-US" altLang="en-US" sz="200">
                  <a:solidFill>
                    <a:srgbClr val="000066"/>
                  </a:solidFill>
                  <a:latin typeface="Times New Roman" panose="02020603050405020304" pitchFamily="18" charset="0"/>
                </a:rPr>
                <a:t>STATIONS,          1342</a:t>
              </a:r>
            </a:p>
            <a:p>
              <a:pPr>
                <a:lnSpc>
                  <a:spcPct val="60000"/>
                </a:lnSpc>
                <a:spcBef>
                  <a:spcPct val="50000"/>
                </a:spcBef>
              </a:pPr>
              <a:r>
                <a:rPr lang="en-US" altLang="en-US" sz="200">
                  <a:solidFill>
                    <a:srgbClr val="000066"/>
                  </a:solidFill>
                  <a:latin typeface="Times New Roman" panose="02020603050405020304" pitchFamily="18" charset="0"/>
                </a:rPr>
                <a:t>!                                                  START HOUR</a:t>
              </a:r>
            </a:p>
            <a:p>
              <a:pPr>
                <a:lnSpc>
                  <a:spcPct val="60000"/>
                </a:lnSpc>
                <a:spcBef>
                  <a:spcPct val="50000"/>
                </a:spcBef>
              </a:pPr>
              <a:r>
                <a:rPr lang="en-US" altLang="en-US" sz="200">
                  <a:solidFill>
                    <a:srgbClr val="000066"/>
                  </a:solidFill>
                  <a:latin typeface="Times New Roman" panose="02020603050405020304" pitchFamily="18" charset="0"/>
                </a:rPr>
                <a:t>!         ID         AIRS CODE 0000 0100 0200 0300 0400 0500 0600</a:t>
              </a:r>
            </a:p>
            <a:p>
              <a:pPr>
                <a:lnSpc>
                  <a:spcPct val="60000"/>
                </a:lnSpc>
                <a:spcBef>
                  <a:spcPct val="50000"/>
                </a:spcBef>
              </a:pPr>
              <a:r>
                <a:rPr lang="en-US" altLang="en-US" sz="200">
                  <a:solidFill>
                    <a:srgbClr val="000066"/>
                  </a:solidFill>
                  <a:latin typeface="Times New Roman" panose="02020603050405020304" pitchFamily="18" charset="0"/>
                </a:rPr>
                <a:t>!------------------- --------- ---- ---- ---- ---- ---- ---- ---- ---- ---- ---- ---- </a:t>
              </a:r>
            </a:p>
            <a:p>
              <a:pPr>
                <a:lnSpc>
                  <a:spcPct val="60000"/>
                </a:lnSpc>
                <a:spcBef>
                  <a:spcPct val="50000"/>
                </a:spcBef>
              </a:pPr>
              <a:r>
                <a:rPr lang="en-US" altLang="en-US" sz="200">
                  <a:solidFill>
                    <a:srgbClr val="000066"/>
                  </a:solidFill>
                  <a:latin typeface="Times New Roman" panose="02020603050405020304" pitchFamily="18" charset="0"/>
                </a:rPr>
                <a:t>BEGIN_DATA</a:t>
              </a:r>
            </a:p>
            <a:p>
              <a:pPr>
                <a:lnSpc>
                  <a:spcPct val="60000"/>
                </a:lnSpc>
                <a:spcBef>
                  <a:spcPct val="50000"/>
                </a:spcBef>
              </a:pPr>
              <a:r>
                <a:rPr lang="en-US" altLang="en-US" sz="200">
                  <a:solidFill>
                    <a:srgbClr val="000066"/>
                  </a:solidFill>
                  <a:latin typeface="Times New Roman" panose="02020603050405020304" pitchFamily="18" charset="0"/>
                </a:rPr>
                <a:t>ST. J               ,000010102,   5,  12,   7,   3,   2,   2,   7,   6,   9,   5,   6</a:t>
              </a:r>
            </a:p>
            <a:p>
              <a:pPr>
                <a:lnSpc>
                  <a:spcPct val="60000"/>
                </a:lnSpc>
                <a:spcBef>
                  <a:spcPct val="50000"/>
                </a:spcBef>
              </a:pPr>
              <a:r>
                <a:rPr lang="en-US" altLang="en-US" sz="200">
                  <a:solidFill>
                    <a:srgbClr val="000066"/>
                  </a:solidFill>
                  <a:latin typeface="Times New Roman" panose="02020603050405020304" pitchFamily="18" charset="0"/>
                </a:rPr>
                <a:t>ST. J               ,000010102,   G,   G,   G,   G,   G,   G,   G,   G,   G,   G</a:t>
              </a:r>
            </a:p>
            <a:p>
              <a:pPr>
                <a:lnSpc>
                  <a:spcPct val="60000"/>
                </a:lnSpc>
                <a:spcBef>
                  <a:spcPct val="50000"/>
                </a:spcBef>
              </a:pPr>
              <a:r>
                <a:rPr lang="en-US" altLang="en-US" sz="200">
                  <a:solidFill>
                    <a:srgbClr val="000066"/>
                  </a:solidFill>
                  <a:latin typeface="Times New Roman" panose="02020603050405020304" pitchFamily="18" charset="0"/>
                </a:rPr>
                <a:t>Corne               ,000010301,  13,  13,  10,   6,   5,   7,  14,  16,  18,  22</a:t>
              </a:r>
            </a:p>
            <a:p>
              <a:pPr>
                <a:lnSpc>
                  <a:spcPct val="60000"/>
                </a:lnSpc>
                <a:spcBef>
                  <a:spcPct val="50000"/>
                </a:spcBef>
              </a:pPr>
              <a:r>
                <a:rPr lang="en-US" altLang="en-US" sz="200">
                  <a:solidFill>
                    <a:srgbClr val="000066"/>
                  </a:solidFill>
                  <a:latin typeface="Times New Roman" panose="02020603050405020304" pitchFamily="18" charset="0"/>
                </a:rPr>
                <a:t>Corne               ,000010301,   G,   G,   G,   G,   G,   G,   G,   G,   G, </a:t>
              </a:r>
            </a:p>
            <a:p>
              <a:pPr>
                <a:lnSpc>
                  <a:spcPct val="60000"/>
                </a:lnSpc>
                <a:spcBef>
                  <a:spcPct val="50000"/>
                </a:spcBef>
              </a:pPr>
              <a:r>
                <a:rPr lang="en-US" altLang="en-US" sz="200">
                  <a:solidFill>
                    <a:srgbClr val="000066"/>
                  </a:solidFill>
                  <a:latin typeface="Times New Roman" panose="02020603050405020304" pitchFamily="18" charset="0"/>
                </a:rPr>
                <a:t>WELLI               ,000020301,-999,-999,-999,-999,-999,-999,-999,-999</a:t>
              </a:r>
            </a:p>
            <a:p>
              <a:pPr>
                <a:lnSpc>
                  <a:spcPct val="70000"/>
                </a:lnSpc>
                <a:spcBef>
                  <a:spcPct val="50000"/>
                </a:spcBef>
              </a:pPr>
              <a:endParaRPr lang="en-US" altLang="en-US" sz="200">
                <a:solidFill>
                  <a:srgbClr val="000066"/>
                </a:solidFill>
                <a:latin typeface="Times New Roman" panose="02020603050405020304" pitchFamily="18" charset="0"/>
              </a:endParaRPr>
            </a:p>
          </p:txBody>
        </p:sp>
      </p:grpSp>
      <p:sp>
        <p:nvSpPr>
          <p:cNvPr id="197644" name="Rectangle 12">
            <a:extLst>
              <a:ext uri="{FF2B5EF4-FFF2-40B4-BE49-F238E27FC236}">
                <a16:creationId xmlns:a16="http://schemas.microsoft.com/office/drawing/2014/main" id="{C38503AF-A568-4E1C-9D01-5647E05CC205}"/>
              </a:ext>
            </a:extLst>
          </p:cNvPr>
          <p:cNvSpPr>
            <a:spLocks noChangeArrowheads="1"/>
          </p:cNvSpPr>
          <p:nvPr>
            <p:ph type="body" sz="half" idx="1"/>
          </p:nvPr>
        </p:nvSpPr>
        <p:spPr>
          <a:xfrm>
            <a:off x="4367213" y="4729163"/>
            <a:ext cx="4094162" cy="1566862"/>
          </a:xfrm>
          <a:noFill/>
        </p:spPr>
        <p:txBody>
          <a:bodyPr lIns="91440" tIns="45720" rIns="91440" bIns="45720"/>
          <a:lstStyle/>
          <a:p>
            <a:pPr eaLnBrk="1" hangingPunct="1">
              <a:lnSpc>
                <a:spcPct val="80000"/>
              </a:lnSpc>
              <a:buFontTx/>
              <a:buNone/>
            </a:pPr>
            <a:r>
              <a:rPr lang="en-US" altLang="en-US" sz="1700"/>
              <a:t>Stats:</a:t>
            </a:r>
          </a:p>
          <a:p>
            <a:pPr eaLnBrk="1" hangingPunct="1">
              <a:lnSpc>
                <a:spcPct val="80000"/>
              </a:lnSpc>
            </a:pPr>
            <a:r>
              <a:rPr lang="en-US" altLang="en-US" sz="1700"/>
              <a:t>Redundant computer servers</a:t>
            </a:r>
          </a:p>
          <a:p>
            <a:pPr eaLnBrk="1" hangingPunct="1">
              <a:lnSpc>
                <a:spcPct val="80000"/>
              </a:lnSpc>
            </a:pPr>
            <a:r>
              <a:rPr lang="en-US" altLang="en-US" sz="1700"/>
              <a:t>Files processed in seconds</a:t>
            </a:r>
          </a:p>
          <a:p>
            <a:pPr eaLnBrk="1" hangingPunct="1">
              <a:lnSpc>
                <a:spcPct val="80000"/>
              </a:lnSpc>
            </a:pPr>
            <a:r>
              <a:rPr lang="en-US" altLang="en-US" sz="1700"/>
              <a:t>Over 30,000 data values per day</a:t>
            </a:r>
          </a:p>
          <a:p>
            <a:pPr eaLnBrk="1" hangingPunct="1">
              <a:lnSpc>
                <a:spcPct val="80000"/>
              </a:lnSpc>
            </a:pPr>
            <a:r>
              <a:rPr lang="en-US" altLang="en-US" sz="1700"/>
              <a:t>50 maps produced every hour</a:t>
            </a:r>
          </a:p>
          <a:p>
            <a:pPr eaLnBrk="1" hangingPunct="1">
              <a:buFontTx/>
              <a:buNone/>
            </a:pPr>
            <a:endParaRPr lang="en-US" altLang="en-US" sz="1700"/>
          </a:p>
        </p:txBody>
      </p:sp>
      <p:sp>
        <p:nvSpPr>
          <p:cNvPr id="47109" name="Rectangle 13">
            <a:extLst>
              <a:ext uri="{FF2B5EF4-FFF2-40B4-BE49-F238E27FC236}">
                <a16:creationId xmlns:a16="http://schemas.microsoft.com/office/drawing/2014/main" id="{61C34D85-8A55-4939-B61E-093C340AE212}"/>
              </a:ext>
            </a:extLst>
          </p:cNvPr>
          <p:cNvSpPr>
            <a:spLocks noChangeArrowheads="1"/>
          </p:cNvSpPr>
          <p:nvPr/>
        </p:nvSpPr>
        <p:spPr bwMode="auto">
          <a:xfrm>
            <a:off x="-12700" y="6116638"/>
            <a:ext cx="9144000" cy="741362"/>
          </a:xfrm>
          <a:prstGeom prst="rect">
            <a:avLst/>
          </a:prstGeom>
          <a:solidFill>
            <a:schemeClr val="bg2"/>
          </a:solidFill>
          <a:ln w="12700" cap="sq">
            <a:solidFill>
              <a:schemeClr val="tx1"/>
            </a:solidFill>
            <a:miter lim="800000"/>
            <a:headEnd type="none" w="sm" len="sm"/>
            <a:tailEnd type="none" w="sm" len="sm"/>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2400">
              <a:latin typeface="Twentieth Century Poster1" pitchFamily="2" charset="0"/>
            </a:endParaRPr>
          </a:p>
        </p:txBody>
      </p:sp>
      <p:sp>
        <p:nvSpPr>
          <p:cNvPr id="197646" name="Text Box 14">
            <a:extLst>
              <a:ext uri="{FF2B5EF4-FFF2-40B4-BE49-F238E27FC236}">
                <a16:creationId xmlns:a16="http://schemas.microsoft.com/office/drawing/2014/main" id="{C0128793-ADE5-4FCC-9E5A-06725D286438}"/>
              </a:ext>
            </a:extLst>
          </p:cNvPr>
          <p:cNvSpPr txBox="1">
            <a:spLocks noChangeArrowheads="1"/>
          </p:cNvSpPr>
          <p:nvPr/>
        </p:nvSpPr>
        <p:spPr bwMode="auto">
          <a:xfrm>
            <a:off x="1168400" y="6213475"/>
            <a:ext cx="1352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a:solidFill>
                  <a:srgbClr val="FFFF00"/>
                </a:solidFill>
                <a:latin typeface="Rockwell" panose="02060603020205020403" pitchFamily="18" charset="0"/>
              </a:rPr>
              <a:t>10:31:45</a:t>
            </a:r>
          </a:p>
        </p:txBody>
      </p:sp>
      <p:grpSp>
        <p:nvGrpSpPr>
          <p:cNvPr id="3" name="Group 15">
            <a:extLst>
              <a:ext uri="{FF2B5EF4-FFF2-40B4-BE49-F238E27FC236}">
                <a16:creationId xmlns:a16="http://schemas.microsoft.com/office/drawing/2014/main" id="{35822133-F6FD-4B03-8879-124DC0981632}"/>
              </a:ext>
            </a:extLst>
          </p:cNvPr>
          <p:cNvGrpSpPr>
            <a:grpSpLocks/>
          </p:cNvGrpSpPr>
          <p:nvPr/>
        </p:nvGrpSpPr>
        <p:grpSpPr bwMode="auto">
          <a:xfrm>
            <a:off x="1966913" y="2093913"/>
            <a:ext cx="6829425" cy="2595562"/>
            <a:chOff x="1239" y="1319"/>
            <a:chExt cx="4302" cy="1635"/>
          </a:xfrm>
        </p:grpSpPr>
        <p:cxnSp>
          <p:nvCxnSpPr>
            <p:cNvPr id="47118" name="AutoShape 16">
              <a:extLst>
                <a:ext uri="{FF2B5EF4-FFF2-40B4-BE49-F238E27FC236}">
                  <a16:creationId xmlns:a16="http://schemas.microsoft.com/office/drawing/2014/main" id="{BCD1E08D-C713-42C5-A1E3-E7893249A0E9}"/>
                </a:ext>
              </a:extLst>
            </p:cNvPr>
            <p:cNvCxnSpPr>
              <a:cxnSpLocks noChangeShapeType="1"/>
            </p:cNvCxnSpPr>
            <p:nvPr/>
          </p:nvCxnSpPr>
          <p:spPr bwMode="auto">
            <a:xfrm flipV="1">
              <a:off x="1239" y="2288"/>
              <a:ext cx="588" cy="567"/>
            </a:xfrm>
            <a:prstGeom prst="curvedConnector3">
              <a:avLst>
                <a:gd name="adj1" fmla="val 50000"/>
              </a:avLst>
            </a:prstGeom>
            <a:noFill/>
            <a:ln w="38100" cap="sq">
              <a:solidFill>
                <a:schemeClr val="tx1"/>
              </a:solidFill>
              <a:round/>
              <a:headEnd type="none" w="sm" len="sm"/>
              <a:tailEnd type="triangle" w="lg" len="lg"/>
            </a:ln>
            <a:extLst>
              <a:ext uri="{909E8E84-426E-40DD-AFC4-6F175D3DCCD1}">
                <a14:hiddenFill xmlns:a14="http://schemas.microsoft.com/office/drawing/2010/main">
                  <a:noFill/>
                </a14:hiddenFill>
              </a:ext>
            </a:extLst>
          </p:spPr>
        </p:cxnSp>
        <p:cxnSp>
          <p:nvCxnSpPr>
            <p:cNvPr id="47119" name="AutoShape 17">
              <a:extLst>
                <a:ext uri="{FF2B5EF4-FFF2-40B4-BE49-F238E27FC236}">
                  <a16:creationId xmlns:a16="http://schemas.microsoft.com/office/drawing/2014/main" id="{89952643-E355-4DDB-8E57-4D8EA04388F5}"/>
                </a:ext>
              </a:extLst>
            </p:cNvPr>
            <p:cNvCxnSpPr>
              <a:cxnSpLocks noChangeShapeType="1"/>
            </p:cNvCxnSpPr>
            <p:nvPr/>
          </p:nvCxnSpPr>
          <p:spPr bwMode="auto">
            <a:xfrm>
              <a:off x="1251" y="1516"/>
              <a:ext cx="582" cy="524"/>
            </a:xfrm>
            <a:prstGeom prst="curvedConnector3">
              <a:avLst>
                <a:gd name="adj1" fmla="val 50000"/>
              </a:avLst>
            </a:prstGeom>
            <a:noFill/>
            <a:ln w="38100" cap="sq">
              <a:solidFill>
                <a:schemeClr val="tx1"/>
              </a:solidFill>
              <a:round/>
              <a:headEnd type="none" w="sm" len="sm"/>
              <a:tailEnd type="triangle" w="lg" len="lg"/>
            </a:ln>
            <a:extLst>
              <a:ext uri="{909E8E84-426E-40DD-AFC4-6F175D3DCCD1}">
                <a14:hiddenFill xmlns:a14="http://schemas.microsoft.com/office/drawing/2010/main">
                  <a:noFill/>
                </a14:hiddenFill>
              </a:ext>
            </a:extLst>
          </p:spPr>
        </p:cxnSp>
        <p:grpSp>
          <p:nvGrpSpPr>
            <p:cNvPr id="47120" name="Group 18">
              <a:extLst>
                <a:ext uri="{FF2B5EF4-FFF2-40B4-BE49-F238E27FC236}">
                  <a16:creationId xmlns:a16="http://schemas.microsoft.com/office/drawing/2014/main" id="{619B26BB-4368-4E56-986D-4E37ACF25EA8}"/>
                </a:ext>
              </a:extLst>
            </p:cNvPr>
            <p:cNvGrpSpPr>
              <a:grpSpLocks/>
            </p:cNvGrpSpPr>
            <p:nvPr/>
          </p:nvGrpSpPr>
          <p:grpSpPr bwMode="auto">
            <a:xfrm>
              <a:off x="1833" y="1319"/>
              <a:ext cx="3708" cy="1635"/>
              <a:chOff x="1833" y="1319"/>
              <a:chExt cx="3708" cy="1635"/>
            </a:xfrm>
          </p:grpSpPr>
          <p:sp>
            <p:nvSpPr>
              <p:cNvPr id="47121" name="Rectangle 19">
                <a:extLst>
                  <a:ext uri="{FF2B5EF4-FFF2-40B4-BE49-F238E27FC236}">
                    <a16:creationId xmlns:a16="http://schemas.microsoft.com/office/drawing/2014/main" id="{D140D748-9650-4F38-B18C-0A99D16A648D}"/>
                  </a:ext>
                </a:extLst>
              </p:cNvPr>
              <p:cNvSpPr>
                <a:spLocks noChangeArrowheads="1"/>
              </p:cNvSpPr>
              <p:nvPr/>
            </p:nvSpPr>
            <p:spPr bwMode="auto">
              <a:xfrm>
                <a:off x="1833" y="1319"/>
                <a:ext cx="3708" cy="1635"/>
              </a:xfrm>
              <a:prstGeom prst="rect">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7122" name="AutoShape 20">
                <a:extLst>
                  <a:ext uri="{FF2B5EF4-FFF2-40B4-BE49-F238E27FC236}">
                    <a16:creationId xmlns:a16="http://schemas.microsoft.com/office/drawing/2014/main" id="{D8CD7690-1725-40BB-96F9-7B4764B60CC9}"/>
                  </a:ext>
                </a:extLst>
              </p:cNvPr>
              <p:cNvSpPr>
                <a:spLocks noChangeArrowheads="1"/>
              </p:cNvSpPr>
              <p:nvPr/>
            </p:nvSpPr>
            <p:spPr bwMode="auto">
              <a:xfrm>
                <a:off x="2046" y="1778"/>
                <a:ext cx="705" cy="827"/>
              </a:xfrm>
              <a:prstGeom prst="can">
                <a:avLst>
                  <a:gd name="adj" fmla="val 29326"/>
                </a:avLst>
              </a:prstGeom>
              <a:solidFill>
                <a:schemeClr val="accent1"/>
              </a:solidFill>
              <a:ln w="12700" cap="sq">
                <a:solidFill>
                  <a:schemeClr val="tx1"/>
                </a:solidFill>
                <a:round/>
                <a:headEnd type="none" w="sm" len="sm"/>
                <a:tailEnd type="none" w="sm" len="sm"/>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a:solidFill>
                      <a:srgbClr val="000066"/>
                    </a:solidFill>
                    <a:latin typeface="Times New Roman" panose="02020603050405020304" pitchFamily="18" charset="0"/>
                  </a:rPr>
                  <a:t>Oracle</a:t>
                </a:r>
              </a:p>
              <a:p>
                <a:pPr algn="ctr"/>
                <a:r>
                  <a:rPr lang="en-US" altLang="en-US" sz="2000">
                    <a:solidFill>
                      <a:srgbClr val="000066"/>
                    </a:solidFill>
                    <a:latin typeface="Times New Roman" panose="02020603050405020304" pitchFamily="18" charset="0"/>
                  </a:rPr>
                  <a:t>Database</a:t>
                </a:r>
              </a:p>
            </p:txBody>
          </p:sp>
          <p:sp>
            <p:nvSpPr>
              <p:cNvPr id="47123" name="Rectangle 21">
                <a:extLst>
                  <a:ext uri="{FF2B5EF4-FFF2-40B4-BE49-F238E27FC236}">
                    <a16:creationId xmlns:a16="http://schemas.microsoft.com/office/drawing/2014/main" id="{4BB8BFFA-9334-4F03-B097-09D9BBAEEC82}"/>
                  </a:ext>
                </a:extLst>
              </p:cNvPr>
              <p:cNvSpPr>
                <a:spLocks noChangeArrowheads="1"/>
              </p:cNvSpPr>
              <p:nvPr/>
            </p:nvSpPr>
            <p:spPr bwMode="auto">
              <a:xfrm>
                <a:off x="3123" y="1848"/>
                <a:ext cx="868" cy="692"/>
              </a:xfrm>
              <a:prstGeom prst="rect">
                <a:avLst/>
              </a:prstGeom>
              <a:solidFill>
                <a:schemeClr val="accent1"/>
              </a:solidFill>
              <a:ln w="12700" cap="sq" algn="ctr">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a:solidFill>
                      <a:srgbClr val="000066"/>
                    </a:solidFill>
                    <a:latin typeface="Times New Roman" panose="02020603050405020304" pitchFamily="18" charset="0"/>
                  </a:rPr>
                  <a:t>Quality</a:t>
                </a:r>
              </a:p>
              <a:p>
                <a:pPr algn="ctr"/>
                <a:r>
                  <a:rPr lang="en-US" altLang="en-US" sz="2400">
                    <a:solidFill>
                      <a:srgbClr val="000066"/>
                    </a:solidFill>
                    <a:latin typeface="Times New Roman" panose="02020603050405020304" pitchFamily="18" charset="0"/>
                  </a:rPr>
                  <a:t>Control</a:t>
                </a:r>
              </a:p>
            </p:txBody>
          </p:sp>
          <p:cxnSp>
            <p:nvCxnSpPr>
              <p:cNvPr id="47124" name="AutoShape 22">
                <a:extLst>
                  <a:ext uri="{FF2B5EF4-FFF2-40B4-BE49-F238E27FC236}">
                    <a16:creationId xmlns:a16="http://schemas.microsoft.com/office/drawing/2014/main" id="{03688851-9795-427A-88C1-36425723FBA8}"/>
                  </a:ext>
                </a:extLst>
              </p:cNvPr>
              <p:cNvCxnSpPr>
                <a:cxnSpLocks noChangeShapeType="1"/>
                <a:stCxn id="47122" idx="4"/>
                <a:endCxn id="47123" idx="1"/>
              </p:cNvCxnSpPr>
              <p:nvPr/>
            </p:nvCxnSpPr>
            <p:spPr bwMode="auto">
              <a:xfrm>
                <a:off x="2751" y="2192"/>
                <a:ext cx="372" cy="2"/>
              </a:xfrm>
              <a:prstGeom prst="straightConnector1">
                <a:avLst/>
              </a:prstGeom>
              <a:noFill/>
              <a:ln w="19050" cap="sq">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grpSp>
      </p:grpSp>
      <p:sp>
        <p:nvSpPr>
          <p:cNvPr id="197655" name="Text Box 23">
            <a:extLst>
              <a:ext uri="{FF2B5EF4-FFF2-40B4-BE49-F238E27FC236}">
                <a16:creationId xmlns:a16="http://schemas.microsoft.com/office/drawing/2014/main" id="{476F029B-BE11-4B98-A89F-9CE216403D78}"/>
              </a:ext>
            </a:extLst>
          </p:cNvPr>
          <p:cNvSpPr txBox="1">
            <a:spLocks noChangeArrowheads="1"/>
          </p:cNvSpPr>
          <p:nvPr/>
        </p:nvSpPr>
        <p:spPr bwMode="auto">
          <a:xfrm>
            <a:off x="7234238" y="6213475"/>
            <a:ext cx="1352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a:solidFill>
                  <a:srgbClr val="FFFF00"/>
                </a:solidFill>
                <a:latin typeface="Rockwell" panose="02060603020205020403" pitchFamily="18" charset="0"/>
              </a:rPr>
              <a:t>10:45:21</a:t>
            </a:r>
          </a:p>
        </p:txBody>
      </p:sp>
      <p:grpSp>
        <p:nvGrpSpPr>
          <p:cNvPr id="5" name="Group 24">
            <a:extLst>
              <a:ext uri="{FF2B5EF4-FFF2-40B4-BE49-F238E27FC236}">
                <a16:creationId xmlns:a16="http://schemas.microsoft.com/office/drawing/2014/main" id="{0CD60EC6-71F9-4069-B06C-736765D32E0F}"/>
              </a:ext>
            </a:extLst>
          </p:cNvPr>
          <p:cNvGrpSpPr>
            <a:grpSpLocks/>
          </p:cNvGrpSpPr>
          <p:nvPr/>
        </p:nvGrpSpPr>
        <p:grpSpPr bwMode="auto">
          <a:xfrm>
            <a:off x="6335713" y="2471738"/>
            <a:ext cx="1933575" cy="1793875"/>
            <a:chOff x="3991" y="1557"/>
            <a:chExt cx="1218" cy="1130"/>
          </a:xfrm>
        </p:grpSpPr>
        <p:sp>
          <p:nvSpPr>
            <p:cNvPr id="47114" name="Text Box 25">
              <a:extLst>
                <a:ext uri="{FF2B5EF4-FFF2-40B4-BE49-F238E27FC236}">
                  <a16:creationId xmlns:a16="http://schemas.microsoft.com/office/drawing/2014/main" id="{DFBA709E-E796-4BAD-B56B-5C81ECFB3431}"/>
                </a:ext>
              </a:extLst>
            </p:cNvPr>
            <p:cNvSpPr txBox="1">
              <a:spLocks noChangeArrowheads="1"/>
            </p:cNvSpPr>
            <p:nvPr/>
          </p:nvSpPr>
          <p:spPr bwMode="auto">
            <a:xfrm>
              <a:off x="4563" y="2232"/>
              <a:ext cx="646" cy="455"/>
            </a:xfrm>
            <a:prstGeom prst="rect">
              <a:avLst/>
            </a:prstGeom>
            <a:solidFill>
              <a:schemeClr val="tx1"/>
            </a:solidFill>
            <a:ln w="19050" cap="sq" algn="ctr">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800">
                  <a:solidFill>
                    <a:srgbClr val="000066"/>
                  </a:solidFill>
                  <a:latin typeface="Times New Roman" panose="02020603050405020304" pitchFamily="18" charset="0"/>
                </a:rPr>
                <a:t>010100010001111010010101010101001010011110100100101010010100000111000100101</a:t>
              </a:r>
            </a:p>
          </p:txBody>
        </p:sp>
        <p:pic>
          <p:nvPicPr>
            <p:cNvPr id="47115" name="Picture 26" descr="8p-neng">
              <a:extLst>
                <a:ext uri="{FF2B5EF4-FFF2-40B4-BE49-F238E27FC236}">
                  <a16:creationId xmlns:a16="http://schemas.microsoft.com/office/drawing/2014/main" id="{F351F41B-91CF-4D06-AA88-1FD9914A6F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3" y="1557"/>
              <a:ext cx="646" cy="581"/>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pic>
        <p:cxnSp>
          <p:nvCxnSpPr>
            <p:cNvPr id="47116" name="AutoShape 27">
              <a:extLst>
                <a:ext uri="{FF2B5EF4-FFF2-40B4-BE49-F238E27FC236}">
                  <a16:creationId xmlns:a16="http://schemas.microsoft.com/office/drawing/2014/main" id="{246B3208-A948-4177-9308-DBB7EA7ECAD8}"/>
                </a:ext>
              </a:extLst>
            </p:cNvPr>
            <p:cNvCxnSpPr>
              <a:cxnSpLocks noChangeShapeType="1"/>
              <a:stCxn id="47123" idx="3"/>
            </p:cNvCxnSpPr>
            <p:nvPr/>
          </p:nvCxnSpPr>
          <p:spPr bwMode="auto">
            <a:xfrm flipV="1">
              <a:off x="3991" y="1848"/>
              <a:ext cx="566" cy="346"/>
            </a:xfrm>
            <a:prstGeom prst="curvedConnector3">
              <a:avLst>
                <a:gd name="adj1" fmla="val 50528"/>
              </a:avLst>
            </a:prstGeom>
            <a:noFill/>
            <a:ln w="12700" cap="sq">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47117" name="AutoShape 28">
              <a:extLst>
                <a:ext uri="{FF2B5EF4-FFF2-40B4-BE49-F238E27FC236}">
                  <a16:creationId xmlns:a16="http://schemas.microsoft.com/office/drawing/2014/main" id="{A748D148-7E5A-400E-849B-E48A79B70B03}"/>
                </a:ext>
              </a:extLst>
            </p:cNvPr>
            <p:cNvCxnSpPr>
              <a:cxnSpLocks noChangeShapeType="1"/>
              <a:stCxn id="47123" idx="3"/>
              <a:endCxn id="47114" idx="1"/>
            </p:cNvCxnSpPr>
            <p:nvPr/>
          </p:nvCxnSpPr>
          <p:spPr bwMode="auto">
            <a:xfrm>
              <a:off x="3991" y="2194"/>
              <a:ext cx="566" cy="266"/>
            </a:xfrm>
            <a:prstGeom prst="curvedConnector3">
              <a:avLst>
                <a:gd name="adj1" fmla="val 50528"/>
              </a:avLst>
            </a:prstGeom>
            <a:noFill/>
            <a:ln w="12700" cap="sq">
              <a:solidFill>
                <a:schemeClr val="tx1"/>
              </a:solidFill>
              <a:round/>
              <a:headEnd/>
              <a:tailEnd type="triangle" w="med" len="me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97646"/>
                                        </p:tgtEl>
                                        <p:attrNameLst>
                                          <p:attrName>style.visibility</p:attrName>
                                        </p:attrNameLst>
                                      </p:cBhvr>
                                      <p:to>
                                        <p:strVal val="visible"/>
                                      </p:to>
                                    </p:set>
                                    <p:anim calcmode="discrete" valueType="clr">
                                      <p:cBhvr override="childStyle">
                                        <p:cTn id="7" dur="80"/>
                                        <p:tgtEl>
                                          <p:spTgt spid="19764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97646"/>
                                        </p:tgtEl>
                                        <p:attrNameLst>
                                          <p:attrName>fillcolor</p:attrName>
                                        </p:attrNameLst>
                                      </p:cBhvr>
                                      <p:tavLst>
                                        <p:tav tm="0">
                                          <p:val>
                                            <p:clrVal>
                                              <a:schemeClr val="accent2"/>
                                            </p:clrVal>
                                          </p:val>
                                        </p:tav>
                                        <p:tav tm="50000">
                                          <p:val>
                                            <p:clrVal>
                                              <a:schemeClr val="hlink"/>
                                            </p:clrVal>
                                          </p:val>
                                        </p:tav>
                                      </p:tavLst>
                                    </p:anim>
                                    <p:set>
                                      <p:cBhvr>
                                        <p:cTn id="9" dur="80"/>
                                        <p:tgtEl>
                                          <p:spTgt spid="197646"/>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197655"/>
                                        </p:tgtEl>
                                        <p:attrNameLst>
                                          <p:attrName>style.visibility</p:attrName>
                                        </p:attrNameLst>
                                      </p:cBhvr>
                                      <p:to>
                                        <p:strVal val="visible"/>
                                      </p:to>
                                    </p:set>
                                    <p:anim calcmode="discrete" valueType="clr">
                                      <p:cBhvr override="childStyle">
                                        <p:cTn id="18" dur="80"/>
                                        <p:tgtEl>
                                          <p:spTgt spid="197655"/>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97655"/>
                                        </p:tgtEl>
                                        <p:attrNameLst>
                                          <p:attrName>fillcolor</p:attrName>
                                        </p:attrNameLst>
                                      </p:cBhvr>
                                      <p:tavLst>
                                        <p:tav tm="0">
                                          <p:val>
                                            <p:clrVal>
                                              <a:schemeClr val="accent2"/>
                                            </p:clrVal>
                                          </p:val>
                                        </p:tav>
                                        <p:tav tm="50000">
                                          <p:val>
                                            <p:clrVal>
                                              <a:schemeClr val="hlink"/>
                                            </p:clrVal>
                                          </p:val>
                                        </p:tav>
                                      </p:tavLst>
                                    </p:anim>
                                    <p:set>
                                      <p:cBhvr>
                                        <p:cTn id="20" dur="80"/>
                                        <p:tgtEl>
                                          <p:spTgt spid="197655"/>
                                        </p:tgtEl>
                                        <p:attrNameLst>
                                          <p:attrName>fill.type</p:attrName>
                                        </p:attrNameLst>
                                      </p:cBhvr>
                                      <p:to>
                                        <p:strVal val="solid"/>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7644">
                                            <p:txEl>
                                              <p:pRg st="0" end="0"/>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7644">
                                            <p:txEl>
                                              <p:pRg st="1" end="1"/>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7644">
                                            <p:txEl>
                                              <p:pRg st="2" end="2"/>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7644">
                                            <p:txEl>
                                              <p:pRg st="3" end="3"/>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764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44" grpId="0" build="p"/>
      <p:bldP spid="197646" grpId="0"/>
      <p:bldP spid="19765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a:extLst>
              <a:ext uri="{FF2B5EF4-FFF2-40B4-BE49-F238E27FC236}">
                <a16:creationId xmlns:a16="http://schemas.microsoft.com/office/drawing/2014/main" id="{50C70BC9-27B4-415E-B16D-1986052D8313}"/>
              </a:ext>
            </a:extLst>
          </p:cNvPr>
          <p:cNvSpPr>
            <a:spLocks noGrp="1" noChangeArrowheads="1"/>
          </p:cNvSpPr>
          <p:nvPr>
            <p:ph type="title"/>
          </p:nvPr>
        </p:nvSpPr>
        <p:spPr>
          <a:xfrm>
            <a:off x="558800" y="628650"/>
            <a:ext cx="8316913" cy="771525"/>
          </a:xfrm>
          <a:ln>
            <a:solidFill>
              <a:schemeClr val="accent2"/>
            </a:solidFill>
          </a:ln>
        </p:spPr>
        <p:txBody>
          <a:bodyPr/>
          <a:lstStyle/>
          <a:p>
            <a:pPr eaLnBrk="1" hangingPunct="1">
              <a:defRPr/>
            </a:pPr>
            <a:r>
              <a:rPr lang="en-US" sz="4000">
                <a:effectLst>
                  <a:outerShdw blurRad="38100" dist="38100" dir="2700000" algn="tl">
                    <a:srgbClr val="000000"/>
                  </a:outerShdw>
                </a:effectLst>
                <a:latin typeface="Arial" charset="0"/>
              </a:rPr>
              <a:t>The last leg of the journey….</a:t>
            </a:r>
          </a:p>
        </p:txBody>
      </p:sp>
      <p:sp>
        <p:nvSpPr>
          <p:cNvPr id="6153" name="Rectangle 3">
            <a:extLst>
              <a:ext uri="{FF2B5EF4-FFF2-40B4-BE49-F238E27FC236}">
                <a16:creationId xmlns:a16="http://schemas.microsoft.com/office/drawing/2014/main" id="{E0512F38-EB9E-4010-A2E0-4CCEF7C2C07B}"/>
              </a:ext>
            </a:extLst>
          </p:cNvPr>
          <p:cNvSpPr>
            <a:spLocks noChangeArrowheads="1"/>
          </p:cNvSpPr>
          <p:nvPr/>
        </p:nvSpPr>
        <p:spPr bwMode="auto">
          <a:xfrm>
            <a:off x="5867400" y="6553200"/>
            <a:ext cx="3200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endParaRPr lang="en-US" altLang="en-US" sz="1200">
              <a:latin typeface="Times New Roman" panose="02020603050405020304" pitchFamily="18" charset="0"/>
            </a:endParaRPr>
          </a:p>
        </p:txBody>
      </p:sp>
      <p:graphicFrame>
        <p:nvGraphicFramePr>
          <p:cNvPr id="6146" name="Object 4">
            <a:extLst>
              <a:ext uri="{FF2B5EF4-FFF2-40B4-BE49-F238E27FC236}">
                <a16:creationId xmlns:a16="http://schemas.microsoft.com/office/drawing/2014/main" id="{F792295E-E169-4A7E-A5E5-700F35588BB8}"/>
              </a:ext>
            </a:extLst>
          </p:cNvPr>
          <p:cNvGraphicFramePr>
            <a:graphicFrameLocks noChangeAspect="1"/>
          </p:cNvGraphicFramePr>
          <p:nvPr/>
        </p:nvGraphicFramePr>
        <p:xfrm>
          <a:off x="4824413" y="4999038"/>
          <a:ext cx="1196975" cy="631825"/>
        </p:xfrm>
        <a:graphic>
          <a:graphicData uri="http://schemas.openxmlformats.org/presentationml/2006/ole">
            <mc:AlternateContent xmlns:mc="http://schemas.openxmlformats.org/markup-compatibility/2006">
              <mc:Choice xmlns:v="urn:schemas-microsoft-com:vml" Requires="v">
                <p:oleObj spid="_x0000_s6170" name="Image" r:id="rId3" imgW="4698413" imgH="2476190" progId="Photoshop.Image.6">
                  <p:embed/>
                </p:oleObj>
              </mc:Choice>
              <mc:Fallback>
                <p:oleObj name="Image" r:id="rId3" imgW="4698413" imgH="2476190" progId="Photoshop.Image.6">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3" y="4999038"/>
                        <a:ext cx="1196975" cy="631825"/>
                      </a:xfrm>
                      <a:prstGeom prst="rect">
                        <a:avLst/>
                      </a:prstGeom>
                      <a:noFill/>
                      <a:ln w="1587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154" name="Picture 5">
            <a:extLst>
              <a:ext uri="{FF2B5EF4-FFF2-40B4-BE49-F238E27FC236}">
                <a16:creationId xmlns:a16="http://schemas.microsoft.com/office/drawing/2014/main" id="{318A314F-4333-48AB-B9E1-0835194F70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79663" y="1673225"/>
            <a:ext cx="2355850" cy="1525588"/>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6147" name="Object 6">
            <a:extLst>
              <a:ext uri="{FF2B5EF4-FFF2-40B4-BE49-F238E27FC236}">
                <a16:creationId xmlns:a16="http://schemas.microsoft.com/office/drawing/2014/main" id="{A3BCF50B-6AA9-42CE-9225-ACAABD1E42BB}"/>
              </a:ext>
            </a:extLst>
          </p:cNvPr>
          <p:cNvGraphicFramePr>
            <a:graphicFrameLocks noChangeAspect="1"/>
          </p:cNvGraphicFramePr>
          <p:nvPr/>
        </p:nvGraphicFramePr>
        <p:xfrm>
          <a:off x="2408238" y="4729163"/>
          <a:ext cx="998537" cy="715962"/>
        </p:xfrm>
        <a:graphic>
          <a:graphicData uri="http://schemas.openxmlformats.org/presentationml/2006/ole">
            <mc:AlternateContent xmlns:mc="http://schemas.openxmlformats.org/markup-compatibility/2006">
              <mc:Choice xmlns:v="urn:schemas-microsoft-com:vml" Requires="v">
                <p:oleObj spid="_x0000_s6171" name="Image" r:id="rId6" imgW="6234921" imgH="4469841" progId="Photoshop.Image.6">
                  <p:embed/>
                </p:oleObj>
              </mc:Choice>
              <mc:Fallback>
                <p:oleObj name="Image" r:id="rId6" imgW="6234921" imgH="4469841" progId="Photoshop.Image.6">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8238" y="4729163"/>
                        <a:ext cx="998537" cy="715962"/>
                      </a:xfrm>
                      <a:prstGeom prst="rect">
                        <a:avLst/>
                      </a:prstGeom>
                      <a:noFill/>
                      <a:ln w="1587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8" name="Object 7">
            <a:extLst>
              <a:ext uri="{FF2B5EF4-FFF2-40B4-BE49-F238E27FC236}">
                <a16:creationId xmlns:a16="http://schemas.microsoft.com/office/drawing/2014/main" id="{9A1BA7BA-C457-4A1F-AA4B-4A52E2034B6B}"/>
              </a:ext>
            </a:extLst>
          </p:cNvPr>
          <p:cNvGraphicFramePr>
            <a:graphicFrameLocks noChangeAspect="1"/>
          </p:cNvGraphicFramePr>
          <p:nvPr/>
        </p:nvGraphicFramePr>
        <p:xfrm>
          <a:off x="4602163" y="4017963"/>
          <a:ext cx="1214437" cy="711200"/>
        </p:xfrm>
        <a:graphic>
          <a:graphicData uri="http://schemas.openxmlformats.org/presentationml/2006/ole">
            <mc:AlternateContent xmlns:mc="http://schemas.openxmlformats.org/markup-compatibility/2006">
              <mc:Choice xmlns:v="urn:schemas-microsoft-com:vml" Requires="v">
                <p:oleObj spid="_x0000_s6172" name="Image" r:id="rId8" imgW="609472" imgH="357838" progId="Photoshop.Image.6">
                  <p:embed/>
                </p:oleObj>
              </mc:Choice>
              <mc:Fallback>
                <p:oleObj name="Image" r:id="rId8" imgW="609472" imgH="357838" progId="Photoshop.Image.6">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02163" y="4017963"/>
                        <a:ext cx="1214437" cy="711200"/>
                      </a:xfrm>
                      <a:prstGeom prst="rect">
                        <a:avLst/>
                      </a:prstGeom>
                      <a:noFill/>
                      <a:ln w="1587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155" name="Picture 8">
            <a:extLst>
              <a:ext uri="{FF2B5EF4-FFF2-40B4-BE49-F238E27FC236}">
                <a16:creationId xmlns:a16="http://schemas.microsoft.com/office/drawing/2014/main" id="{56C04CE3-163E-4145-B870-80DE482CF55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68525" y="5618163"/>
            <a:ext cx="2566988" cy="334962"/>
          </a:xfrm>
          <a:prstGeom prst="rect">
            <a:avLst/>
          </a:prstGeom>
          <a:noFill/>
          <a:ln w="15875">
            <a:solidFill>
              <a:schemeClr val="bg2"/>
            </a:solidFill>
            <a:miter lim="800000"/>
            <a:headEnd/>
            <a:tailEnd/>
          </a:ln>
          <a:extLst>
            <a:ext uri="{909E8E84-426E-40DD-AFC4-6F175D3DCCD1}">
              <a14:hiddenFill xmlns:a14="http://schemas.microsoft.com/office/drawing/2010/main">
                <a:solidFill>
                  <a:srgbClr val="FFFFFF"/>
                </a:solidFill>
              </a14:hiddenFill>
            </a:ext>
          </a:extLst>
        </p:spPr>
      </p:pic>
      <p:pic>
        <p:nvPicPr>
          <p:cNvPr id="6156" name="Picture 9">
            <a:extLst>
              <a:ext uri="{FF2B5EF4-FFF2-40B4-BE49-F238E27FC236}">
                <a16:creationId xmlns:a16="http://schemas.microsoft.com/office/drawing/2014/main" id="{9C9ED595-231A-449B-B23B-2807DA596F8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09975" y="4843463"/>
            <a:ext cx="992188" cy="525462"/>
          </a:xfrm>
          <a:prstGeom prst="rect">
            <a:avLst/>
          </a:prstGeom>
          <a:noFill/>
          <a:ln w="15875">
            <a:solidFill>
              <a:schemeClr val="bg2"/>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6149" name="Object 10">
            <a:extLst>
              <a:ext uri="{FF2B5EF4-FFF2-40B4-BE49-F238E27FC236}">
                <a16:creationId xmlns:a16="http://schemas.microsoft.com/office/drawing/2014/main" id="{40D5FF38-0542-415A-9DF4-80AAEE2C591E}"/>
              </a:ext>
            </a:extLst>
          </p:cNvPr>
          <p:cNvGraphicFramePr>
            <a:graphicFrameLocks noChangeAspect="1"/>
          </p:cNvGraphicFramePr>
          <p:nvPr/>
        </p:nvGraphicFramePr>
        <p:xfrm>
          <a:off x="2232025" y="4017963"/>
          <a:ext cx="758825" cy="587375"/>
        </p:xfrm>
        <a:graphic>
          <a:graphicData uri="http://schemas.openxmlformats.org/presentationml/2006/ole">
            <mc:AlternateContent xmlns:mc="http://schemas.openxmlformats.org/markup-compatibility/2006">
              <mc:Choice xmlns:v="urn:schemas-microsoft-com:vml" Requires="v">
                <p:oleObj spid="_x0000_s6173" name="Image" r:id="rId12" imgW="787024" imgH="609524" progId="Photoshop.Image.6">
                  <p:embed/>
                </p:oleObj>
              </mc:Choice>
              <mc:Fallback>
                <p:oleObj name="Image" r:id="rId12" imgW="787024" imgH="609524" progId="Photoshop.Image.6">
                  <p:embed/>
                  <p:pic>
                    <p:nvPicPr>
                      <p:cNvPr id="0"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32025" y="4017963"/>
                        <a:ext cx="758825" cy="587375"/>
                      </a:xfrm>
                      <a:prstGeom prst="rect">
                        <a:avLst/>
                      </a:prstGeom>
                      <a:noFill/>
                      <a:ln w="1587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0" name="Object 11">
            <a:extLst>
              <a:ext uri="{FF2B5EF4-FFF2-40B4-BE49-F238E27FC236}">
                <a16:creationId xmlns:a16="http://schemas.microsoft.com/office/drawing/2014/main" id="{AADFE0D3-2AA0-49FD-9814-33E7A6908A6F}"/>
              </a:ext>
            </a:extLst>
          </p:cNvPr>
          <p:cNvGraphicFramePr>
            <a:graphicFrameLocks noChangeAspect="1"/>
          </p:cNvGraphicFramePr>
          <p:nvPr/>
        </p:nvGraphicFramePr>
        <p:xfrm>
          <a:off x="3284538" y="3894138"/>
          <a:ext cx="1089025" cy="631825"/>
        </p:xfrm>
        <a:graphic>
          <a:graphicData uri="http://schemas.openxmlformats.org/presentationml/2006/ole">
            <mc:AlternateContent xmlns:mc="http://schemas.openxmlformats.org/markup-compatibility/2006">
              <mc:Choice xmlns:v="urn:schemas-microsoft-com:vml" Requires="v">
                <p:oleObj spid="_x0000_s6174" name="Image" r:id="rId14" imgW="1422222" imgH="825106" progId="Photoshop.Image.6">
                  <p:embed/>
                </p:oleObj>
              </mc:Choice>
              <mc:Fallback>
                <p:oleObj name="Image" r:id="rId14" imgW="1422222" imgH="825106" progId="Photoshop.Image.6">
                  <p:embed/>
                  <p:pic>
                    <p:nvPicPr>
                      <p:cNvPr id="0" name="Object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84538" y="3894138"/>
                        <a:ext cx="1089025" cy="631825"/>
                      </a:xfrm>
                      <a:prstGeom prst="rect">
                        <a:avLst/>
                      </a:prstGeom>
                      <a:noFill/>
                      <a:ln w="1587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57" name="Text Box 12">
            <a:extLst>
              <a:ext uri="{FF2B5EF4-FFF2-40B4-BE49-F238E27FC236}">
                <a16:creationId xmlns:a16="http://schemas.microsoft.com/office/drawing/2014/main" id="{BFC863E0-EC4C-4B80-B2D1-496057678B04}"/>
              </a:ext>
            </a:extLst>
          </p:cNvPr>
          <p:cNvSpPr txBox="1">
            <a:spLocks noChangeArrowheads="1"/>
          </p:cNvSpPr>
          <p:nvPr/>
        </p:nvSpPr>
        <p:spPr bwMode="auto">
          <a:xfrm>
            <a:off x="2232025" y="3448050"/>
            <a:ext cx="35226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000"/>
              <a:t>Weather/News Providers</a:t>
            </a:r>
          </a:p>
        </p:txBody>
      </p:sp>
      <p:cxnSp>
        <p:nvCxnSpPr>
          <p:cNvPr id="6158" name="AutoShape 13">
            <a:extLst>
              <a:ext uri="{FF2B5EF4-FFF2-40B4-BE49-F238E27FC236}">
                <a16:creationId xmlns:a16="http://schemas.microsoft.com/office/drawing/2014/main" id="{83CFF00C-E078-4395-A4E4-BB5530A7091E}"/>
              </a:ext>
            </a:extLst>
          </p:cNvPr>
          <p:cNvCxnSpPr>
            <a:cxnSpLocks noChangeShapeType="1"/>
          </p:cNvCxnSpPr>
          <p:nvPr/>
        </p:nvCxnSpPr>
        <p:spPr bwMode="auto">
          <a:xfrm flipV="1">
            <a:off x="0" y="2730500"/>
            <a:ext cx="2076450" cy="1263650"/>
          </a:xfrm>
          <a:prstGeom prst="curvedConnector3">
            <a:avLst>
              <a:gd name="adj1" fmla="val 50000"/>
            </a:avLst>
          </a:prstGeom>
          <a:noFill/>
          <a:ln w="38100" cap="sq">
            <a:solidFill>
              <a:schemeClr val="tx2"/>
            </a:solidFill>
            <a:round/>
            <a:headEnd/>
            <a:tailEnd type="stealth" w="lg" len="lg"/>
          </a:ln>
          <a:extLst>
            <a:ext uri="{909E8E84-426E-40DD-AFC4-6F175D3DCCD1}">
              <a14:hiddenFill xmlns:a14="http://schemas.microsoft.com/office/drawing/2010/main">
                <a:noFill/>
              </a14:hiddenFill>
            </a:ext>
          </a:extLst>
        </p:spPr>
      </p:cxnSp>
      <p:cxnSp>
        <p:nvCxnSpPr>
          <p:cNvPr id="6159" name="AutoShape 14">
            <a:extLst>
              <a:ext uri="{FF2B5EF4-FFF2-40B4-BE49-F238E27FC236}">
                <a16:creationId xmlns:a16="http://schemas.microsoft.com/office/drawing/2014/main" id="{716DF1FA-D37E-43E6-B6FC-43C35A0BD0ED}"/>
              </a:ext>
            </a:extLst>
          </p:cNvPr>
          <p:cNvCxnSpPr>
            <a:cxnSpLocks noChangeShapeType="1"/>
          </p:cNvCxnSpPr>
          <p:nvPr/>
        </p:nvCxnSpPr>
        <p:spPr bwMode="auto">
          <a:xfrm>
            <a:off x="0" y="3994150"/>
            <a:ext cx="2076450" cy="1395413"/>
          </a:xfrm>
          <a:prstGeom prst="curvedConnector3">
            <a:avLst>
              <a:gd name="adj1" fmla="val 50000"/>
            </a:avLst>
          </a:prstGeom>
          <a:noFill/>
          <a:ln w="38100" cap="sq">
            <a:solidFill>
              <a:schemeClr val="tx2"/>
            </a:solidFill>
            <a:round/>
            <a:headEnd/>
            <a:tailEnd type="stealth" w="lg" len="lg"/>
          </a:ln>
          <a:extLst>
            <a:ext uri="{909E8E84-426E-40DD-AFC4-6F175D3DCCD1}">
              <a14:hiddenFill xmlns:a14="http://schemas.microsoft.com/office/drawing/2010/main">
                <a:noFill/>
              </a14:hiddenFill>
            </a:ext>
          </a:extLst>
        </p:spPr>
      </p:cxnSp>
      <p:pic>
        <p:nvPicPr>
          <p:cNvPr id="6160" name="Picture 15" descr="8p-sac">
            <a:extLst>
              <a:ext uri="{FF2B5EF4-FFF2-40B4-BE49-F238E27FC236}">
                <a16:creationId xmlns:a16="http://schemas.microsoft.com/office/drawing/2014/main" id="{A67AA5FE-FE28-44AA-8D5E-4226E4A2B25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3100" y="1708150"/>
            <a:ext cx="703263"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1" name="Picture 16" descr="8p-super">
            <a:extLst>
              <a:ext uri="{FF2B5EF4-FFF2-40B4-BE49-F238E27FC236}">
                <a16:creationId xmlns:a16="http://schemas.microsoft.com/office/drawing/2014/main" id="{A14D630D-3A2D-423D-BC05-773476F6D189}"/>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750" y="2436813"/>
            <a:ext cx="105251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2" name="Text Box 17">
            <a:extLst>
              <a:ext uri="{FF2B5EF4-FFF2-40B4-BE49-F238E27FC236}">
                <a16:creationId xmlns:a16="http://schemas.microsoft.com/office/drawing/2014/main" id="{ACF69BD1-1495-4AD5-AF08-D8A27A769FC8}"/>
              </a:ext>
            </a:extLst>
          </p:cNvPr>
          <p:cNvSpPr txBox="1">
            <a:spLocks noChangeArrowheads="1"/>
          </p:cNvSpPr>
          <p:nvPr/>
        </p:nvSpPr>
        <p:spPr bwMode="auto">
          <a:xfrm>
            <a:off x="160338" y="5072063"/>
            <a:ext cx="1025525" cy="722312"/>
          </a:xfrm>
          <a:prstGeom prst="rect">
            <a:avLst/>
          </a:prstGeom>
          <a:solidFill>
            <a:schemeClr val="tx1"/>
          </a:solidFill>
          <a:ln w="19050" cap="sq" algn="ctr">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800">
                <a:solidFill>
                  <a:srgbClr val="000066"/>
                </a:solidFill>
                <a:latin typeface="Times New Roman" panose="02020603050405020304" pitchFamily="18" charset="0"/>
              </a:rPr>
              <a:t>010100010001111010010101010101001010011110100100101010010100000111000100101</a:t>
            </a:r>
          </a:p>
        </p:txBody>
      </p:sp>
      <p:sp>
        <p:nvSpPr>
          <p:cNvPr id="6163" name="Rectangle 18">
            <a:extLst>
              <a:ext uri="{FF2B5EF4-FFF2-40B4-BE49-F238E27FC236}">
                <a16:creationId xmlns:a16="http://schemas.microsoft.com/office/drawing/2014/main" id="{1B9A0185-321D-4EB2-9C0A-D1350BF2D594}"/>
              </a:ext>
            </a:extLst>
          </p:cNvPr>
          <p:cNvSpPr>
            <a:spLocks noChangeArrowheads="1"/>
          </p:cNvSpPr>
          <p:nvPr/>
        </p:nvSpPr>
        <p:spPr bwMode="auto">
          <a:xfrm>
            <a:off x="-12700" y="6116638"/>
            <a:ext cx="9144000" cy="741362"/>
          </a:xfrm>
          <a:prstGeom prst="rect">
            <a:avLst/>
          </a:prstGeom>
          <a:solidFill>
            <a:schemeClr val="bg2"/>
          </a:solidFill>
          <a:ln w="12700" cap="sq">
            <a:solidFill>
              <a:schemeClr val="tx1"/>
            </a:solidFill>
            <a:miter lim="800000"/>
            <a:headEnd type="none" w="sm" len="sm"/>
            <a:tailEnd type="none" w="sm" len="sm"/>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2400">
              <a:latin typeface="Twentieth Century Poster1" pitchFamily="2" charset="0"/>
            </a:endParaRPr>
          </a:p>
        </p:txBody>
      </p:sp>
      <p:sp>
        <p:nvSpPr>
          <p:cNvPr id="198675" name="Text Box 19">
            <a:extLst>
              <a:ext uri="{FF2B5EF4-FFF2-40B4-BE49-F238E27FC236}">
                <a16:creationId xmlns:a16="http://schemas.microsoft.com/office/drawing/2014/main" id="{B5A3EB05-5C9A-4B13-83F8-85458B0F5A58}"/>
              </a:ext>
            </a:extLst>
          </p:cNvPr>
          <p:cNvSpPr txBox="1">
            <a:spLocks noChangeArrowheads="1"/>
          </p:cNvSpPr>
          <p:nvPr/>
        </p:nvSpPr>
        <p:spPr bwMode="auto">
          <a:xfrm>
            <a:off x="1844675" y="6213475"/>
            <a:ext cx="1352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a:solidFill>
                  <a:srgbClr val="FFFF00"/>
                </a:solidFill>
                <a:latin typeface="Rockwell" panose="02060603020205020403" pitchFamily="18" charset="0"/>
              </a:rPr>
              <a:t>10:45:55</a:t>
            </a:r>
          </a:p>
        </p:txBody>
      </p:sp>
      <p:sp>
        <p:nvSpPr>
          <p:cNvPr id="198676" name="Text Box 20">
            <a:extLst>
              <a:ext uri="{FF2B5EF4-FFF2-40B4-BE49-F238E27FC236}">
                <a16:creationId xmlns:a16="http://schemas.microsoft.com/office/drawing/2014/main" id="{09DDA61B-D091-40EB-832F-B7E49B0DD20C}"/>
              </a:ext>
            </a:extLst>
          </p:cNvPr>
          <p:cNvSpPr txBox="1">
            <a:spLocks noChangeArrowheads="1"/>
          </p:cNvSpPr>
          <p:nvPr/>
        </p:nvSpPr>
        <p:spPr bwMode="auto">
          <a:xfrm>
            <a:off x="4373563" y="6213475"/>
            <a:ext cx="1352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a:solidFill>
                  <a:srgbClr val="FFFF00"/>
                </a:solidFill>
                <a:latin typeface="Rockwell" panose="02060603020205020403" pitchFamily="18" charset="0"/>
              </a:rPr>
              <a:t>10:55:21</a:t>
            </a:r>
          </a:p>
        </p:txBody>
      </p:sp>
      <p:sp>
        <p:nvSpPr>
          <p:cNvPr id="198677" name="Text Box 21">
            <a:extLst>
              <a:ext uri="{FF2B5EF4-FFF2-40B4-BE49-F238E27FC236}">
                <a16:creationId xmlns:a16="http://schemas.microsoft.com/office/drawing/2014/main" id="{2275AB84-8EAB-4C2E-A86B-0DC369DCB8ED}"/>
              </a:ext>
            </a:extLst>
          </p:cNvPr>
          <p:cNvSpPr txBox="1">
            <a:spLocks noChangeArrowheads="1"/>
          </p:cNvSpPr>
          <p:nvPr/>
        </p:nvSpPr>
        <p:spPr bwMode="auto">
          <a:xfrm>
            <a:off x="6946900" y="6213475"/>
            <a:ext cx="1352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a:solidFill>
                  <a:srgbClr val="FFFF00"/>
                </a:solidFill>
                <a:latin typeface="Rockwell" panose="02060603020205020403" pitchFamily="18" charset="0"/>
              </a:rPr>
              <a:t>11:00:00</a:t>
            </a:r>
          </a:p>
        </p:txBody>
      </p:sp>
      <p:graphicFrame>
        <p:nvGraphicFramePr>
          <p:cNvPr id="6151" name="Object 22">
            <a:extLst>
              <a:ext uri="{FF2B5EF4-FFF2-40B4-BE49-F238E27FC236}">
                <a16:creationId xmlns:a16="http://schemas.microsoft.com/office/drawing/2014/main" id="{F8D33613-0666-4E27-BFF8-5050D8DD5241}"/>
              </a:ext>
            </a:extLst>
          </p:cNvPr>
          <p:cNvGraphicFramePr>
            <a:graphicFrameLocks noChangeAspect="1"/>
          </p:cNvGraphicFramePr>
          <p:nvPr/>
        </p:nvGraphicFramePr>
        <p:xfrm>
          <a:off x="6623050" y="2382838"/>
          <a:ext cx="2444750" cy="2130425"/>
        </p:xfrm>
        <a:graphic>
          <a:graphicData uri="http://schemas.openxmlformats.org/presentationml/2006/ole">
            <mc:AlternateContent xmlns:mc="http://schemas.openxmlformats.org/markup-compatibility/2006">
              <mc:Choice xmlns:v="urn:schemas-microsoft-com:vml" Requires="v">
                <p:oleObj spid="_x0000_s6175" name="Bitmap Image" r:id="rId18" imgW="3191320" imgH="2781688" progId="Paint.Picture">
                  <p:embed/>
                </p:oleObj>
              </mc:Choice>
              <mc:Fallback>
                <p:oleObj name="Bitmap Image" r:id="rId18" imgW="3191320" imgH="2781688" progId="Paint.Picture">
                  <p:embed/>
                  <p:pic>
                    <p:nvPicPr>
                      <p:cNvPr id="0" name="Object 2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623050" y="2382838"/>
                        <a:ext cx="2444750" cy="2130425"/>
                      </a:xfrm>
                      <a:prstGeom prst="rect">
                        <a:avLst/>
                      </a:prstGeom>
                      <a:noFill/>
                      <a:ln w="12700" cap="sq" algn="ctr">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6167" name="AutoShape 23">
            <a:extLst>
              <a:ext uri="{FF2B5EF4-FFF2-40B4-BE49-F238E27FC236}">
                <a16:creationId xmlns:a16="http://schemas.microsoft.com/office/drawing/2014/main" id="{2BE23873-A5F0-4AC1-B12E-E9D4F56D369B}"/>
              </a:ext>
            </a:extLst>
          </p:cNvPr>
          <p:cNvCxnSpPr>
            <a:cxnSpLocks noChangeShapeType="1"/>
          </p:cNvCxnSpPr>
          <p:nvPr/>
        </p:nvCxnSpPr>
        <p:spPr bwMode="auto">
          <a:xfrm>
            <a:off x="4745038" y="2436813"/>
            <a:ext cx="1878012" cy="1011237"/>
          </a:xfrm>
          <a:prstGeom prst="curvedConnector3">
            <a:avLst>
              <a:gd name="adj1" fmla="val 49704"/>
            </a:avLst>
          </a:prstGeom>
          <a:noFill/>
          <a:ln w="38100" cap="sq">
            <a:solidFill>
              <a:schemeClr val="tx2"/>
            </a:solidFill>
            <a:round/>
            <a:headEnd/>
            <a:tailEnd type="stealth" w="lg" len="lg"/>
          </a:ln>
          <a:extLst>
            <a:ext uri="{909E8E84-426E-40DD-AFC4-6F175D3DCCD1}">
              <a14:hiddenFill xmlns:a14="http://schemas.microsoft.com/office/drawing/2010/main">
                <a:noFill/>
              </a14:hiddenFill>
            </a:ext>
          </a:extLst>
        </p:spPr>
      </p:cxnSp>
      <p:cxnSp>
        <p:nvCxnSpPr>
          <p:cNvPr id="6168" name="AutoShape 24">
            <a:extLst>
              <a:ext uri="{FF2B5EF4-FFF2-40B4-BE49-F238E27FC236}">
                <a16:creationId xmlns:a16="http://schemas.microsoft.com/office/drawing/2014/main" id="{E764A958-6B45-4329-89BA-272BECC67D5D}"/>
              </a:ext>
            </a:extLst>
          </p:cNvPr>
          <p:cNvCxnSpPr>
            <a:cxnSpLocks noChangeShapeType="1"/>
          </p:cNvCxnSpPr>
          <p:nvPr/>
        </p:nvCxnSpPr>
        <p:spPr bwMode="auto">
          <a:xfrm flipV="1">
            <a:off x="6007100" y="3448050"/>
            <a:ext cx="615950" cy="1281113"/>
          </a:xfrm>
          <a:prstGeom prst="curvedConnector3">
            <a:avLst>
              <a:gd name="adj1" fmla="val 50000"/>
            </a:avLst>
          </a:prstGeom>
          <a:noFill/>
          <a:ln w="38100" cap="sq">
            <a:solidFill>
              <a:schemeClr val="tx2"/>
            </a:solidFill>
            <a:round/>
            <a:headEnd/>
            <a:tailEnd type="stealth" w="lg" len="lg"/>
          </a:ln>
          <a:extLst>
            <a:ext uri="{909E8E84-426E-40DD-AFC4-6F175D3DCCD1}">
              <a14:hiddenFill xmlns:a14="http://schemas.microsoft.com/office/drawing/2010/main">
                <a:noFill/>
              </a14:hiddenFill>
            </a:ext>
          </a:extLst>
        </p:spPr>
      </p:cxnSp>
      <p:sp>
        <p:nvSpPr>
          <p:cNvPr id="6169" name="Text Box 25">
            <a:extLst>
              <a:ext uri="{FF2B5EF4-FFF2-40B4-BE49-F238E27FC236}">
                <a16:creationId xmlns:a16="http://schemas.microsoft.com/office/drawing/2014/main" id="{B7F16070-C955-4586-8806-A51AB02CB63E}"/>
              </a:ext>
            </a:extLst>
          </p:cNvPr>
          <p:cNvSpPr txBox="1">
            <a:spLocks noChangeArrowheads="1"/>
          </p:cNvSpPr>
          <p:nvPr/>
        </p:nvSpPr>
        <p:spPr bwMode="auto">
          <a:xfrm>
            <a:off x="7223125" y="1982788"/>
            <a:ext cx="11779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2000"/>
              <a:t>Public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98675"/>
                                        </p:tgtEl>
                                        <p:attrNameLst>
                                          <p:attrName>style.visibility</p:attrName>
                                        </p:attrNameLst>
                                      </p:cBhvr>
                                      <p:to>
                                        <p:strVal val="visible"/>
                                      </p:to>
                                    </p:set>
                                    <p:anim calcmode="discrete" valueType="clr">
                                      <p:cBhvr override="childStyle">
                                        <p:cTn id="7" dur="80"/>
                                        <p:tgtEl>
                                          <p:spTgt spid="19867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98675"/>
                                        </p:tgtEl>
                                        <p:attrNameLst>
                                          <p:attrName>fillcolor</p:attrName>
                                        </p:attrNameLst>
                                      </p:cBhvr>
                                      <p:tavLst>
                                        <p:tav tm="0">
                                          <p:val>
                                            <p:clrVal>
                                              <a:schemeClr val="accent2"/>
                                            </p:clrVal>
                                          </p:val>
                                        </p:tav>
                                        <p:tav tm="50000">
                                          <p:val>
                                            <p:clrVal>
                                              <a:schemeClr val="hlink"/>
                                            </p:clrVal>
                                          </p:val>
                                        </p:tav>
                                      </p:tavLst>
                                    </p:anim>
                                    <p:set>
                                      <p:cBhvr>
                                        <p:cTn id="9" dur="80"/>
                                        <p:tgtEl>
                                          <p:spTgt spid="198675"/>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98676"/>
                                        </p:tgtEl>
                                        <p:attrNameLst>
                                          <p:attrName>style.visibility</p:attrName>
                                        </p:attrNameLst>
                                      </p:cBhvr>
                                      <p:to>
                                        <p:strVal val="visible"/>
                                      </p:to>
                                    </p:set>
                                    <p:anim calcmode="discrete" valueType="clr">
                                      <p:cBhvr override="childStyle">
                                        <p:cTn id="14" dur="80"/>
                                        <p:tgtEl>
                                          <p:spTgt spid="198676"/>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98676"/>
                                        </p:tgtEl>
                                        <p:attrNameLst>
                                          <p:attrName>fillcolor</p:attrName>
                                        </p:attrNameLst>
                                      </p:cBhvr>
                                      <p:tavLst>
                                        <p:tav tm="0">
                                          <p:val>
                                            <p:clrVal>
                                              <a:schemeClr val="accent2"/>
                                            </p:clrVal>
                                          </p:val>
                                        </p:tav>
                                        <p:tav tm="50000">
                                          <p:val>
                                            <p:clrVal>
                                              <a:schemeClr val="hlink"/>
                                            </p:clrVal>
                                          </p:val>
                                        </p:tav>
                                      </p:tavLst>
                                    </p:anim>
                                    <p:set>
                                      <p:cBhvr>
                                        <p:cTn id="16" dur="80"/>
                                        <p:tgtEl>
                                          <p:spTgt spid="198676"/>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98677"/>
                                        </p:tgtEl>
                                        <p:attrNameLst>
                                          <p:attrName>style.visibility</p:attrName>
                                        </p:attrNameLst>
                                      </p:cBhvr>
                                      <p:to>
                                        <p:strVal val="visible"/>
                                      </p:to>
                                    </p:set>
                                    <p:anim calcmode="discrete" valueType="clr">
                                      <p:cBhvr override="childStyle">
                                        <p:cTn id="21" dur="80"/>
                                        <p:tgtEl>
                                          <p:spTgt spid="198677"/>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98677"/>
                                        </p:tgtEl>
                                        <p:attrNameLst>
                                          <p:attrName>fillcolor</p:attrName>
                                        </p:attrNameLst>
                                      </p:cBhvr>
                                      <p:tavLst>
                                        <p:tav tm="0">
                                          <p:val>
                                            <p:clrVal>
                                              <a:schemeClr val="accent2"/>
                                            </p:clrVal>
                                          </p:val>
                                        </p:tav>
                                        <p:tav tm="50000">
                                          <p:val>
                                            <p:clrVal>
                                              <a:schemeClr val="hlink"/>
                                            </p:clrVal>
                                          </p:val>
                                        </p:tav>
                                      </p:tavLst>
                                    </p:anim>
                                    <p:set>
                                      <p:cBhvr>
                                        <p:cTn id="23" dur="80"/>
                                        <p:tgtEl>
                                          <p:spTgt spid="19867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75" grpId="0"/>
      <p:bldP spid="198676" grpId="0"/>
      <p:bldP spid="198677" grpId="0"/>
    </p:bldLst>
  </p:timing>
</p:sld>
</file>

<file path=ppt/theme/theme1.xml><?xml version="1.0" encoding="utf-8"?>
<a:theme xmlns:a="http://schemas.openxmlformats.org/drawingml/2006/main" name="2004 ATS final">
  <a:themeElements>
    <a:clrScheme name="2004 ATS fina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2004 ATS fina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004 ATS final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004 ATS fina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004 ATS final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004 ATS final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004 ATS fina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004 ATS fina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004 ATS fina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2004 ATS final">
  <a:themeElements>
    <a:clrScheme name="1_2004 ATS fina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1_2004 ATS fi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2004 ATS final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2004 ATS fina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2004 ATS final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2004 ATS final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2004 ATS fina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2004 ATS fina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2004 ATS fina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3436</TotalTime>
  <Words>3612</Words>
  <Application>Microsoft Office PowerPoint</Application>
  <PresentationFormat>On-screen Show (4:3)</PresentationFormat>
  <Paragraphs>471</Paragraphs>
  <Slides>44</Slides>
  <Notes>12</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4</vt:i4>
      </vt:variant>
      <vt:variant>
        <vt:lpstr>Slide Titles</vt:lpstr>
      </vt:variant>
      <vt:variant>
        <vt:i4>44</vt:i4>
      </vt:variant>
    </vt:vector>
  </HeadingPairs>
  <TitlesOfParts>
    <vt:vector size="57" baseType="lpstr">
      <vt:lpstr>Arial</vt:lpstr>
      <vt:lpstr>Times New Roman</vt:lpstr>
      <vt:lpstr>Symbol</vt:lpstr>
      <vt:lpstr>Wingdings</vt:lpstr>
      <vt:lpstr>Arial Narrow</vt:lpstr>
      <vt:lpstr>Twentieth Century Poster1</vt:lpstr>
      <vt:lpstr>Rockwell</vt:lpstr>
      <vt:lpstr>2004 ATS final</vt:lpstr>
      <vt:lpstr>1_2004 ATS final</vt:lpstr>
      <vt:lpstr>Microsoft Photo Editor 3.0 Photo</vt:lpstr>
      <vt:lpstr>Microsoft Word Document</vt:lpstr>
      <vt:lpstr>Adobe Photoshop Image</vt:lpstr>
      <vt:lpstr>Bitmap Image</vt:lpstr>
      <vt:lpstr>How Air Pollution Is Affecting Our Health</vt:lpstr>
      <vt:lpstr>Overview</vt:lpstr>
      <vt:lpstr>Human Lung</vt:lpstr>
      <vt:lpstr>Ozone Irritates Airways</vt:lpstr>
      <vt:lpstr>Ozone Reduces Lung Function</vt:lpstr>
      <vt:lpstr>PowerPoint Presentation</vt:lpstr>
      <vt:lpstr>Ozone Causes Inflammation</vt:lpstr>
      <vt:lpstr>PowerPoint Presentation</vt:lpstr>
      <vt:lpstr>Lung Function and Respiratory Symptom Effects  in Asthmatic Children</vt:lpstr>
      <vt:lpstr>California Children’s Health Study</vt:lpstr>
      <vt:lpstr>CHS: School Absences</vt:lpstr>
      <vt:lpstr>CHS: Ozone and New-onset Asthma</vt:lpstr>
      <vt:lpstr>“Pyramid of Effects”</vt:lpstr>
      <vt:lpstr>Sensitive Groups for Ozone</vt:lpstr>
      <vt:lpstr>Air Pollution Disasters</vt:lpstr>
      <vt:lpstr>PowerPoint Presentation</vt:lpstr>
      <vt:lpstr>Particle Deposition</vt:lpstr>
      <vt:lpstr>Association Between Long Term Exposure to PM and  Mortality</vt:lpstr>
      <vt:lpstr>PowerPoint Presentation</vt:lpstr>
      <vt:lpstr>Particle Pollution Affects the Lungs</vt:lpstr>
      <vt:lpstr>And Particle Pollution Affects the Heart</vt:lpstr>
      <vt:lpstr>It’s a Public Health Concern</vt:lpstr>
      <vt:lpstr>PM Can Cause Effects in Healthy People</vt:lpstr>
      <vt:lpstr>CHS: Low FEV1 at Age 18 vs. Pollution</vt:lpstr>
      <vt:lpstr>CHS:  Lung Function Growth in Movers</vt:lpstr>
      <vt:lpstr>Living Within 300 Meters of Local Roadways Affects FEV1</vt:lpstr>
      <vt:lpstr>Traffic Exposures</vt:lpstr>
      <vt:lpstr>Sensitive Groups for PM</vt:lpstr>
      <vt:lpstr>Air Quality Index</vt:lpstr>
      <vt:lpstr>Use AQI to Reduce Risk</vt:lpstr>
      <vt:lpstr>AIRNow Web site http:www.airnow.gov</vt:lpstr>
      <vt:lpstr>Air Quality Forecasting</vt:lpstr>
      <vt:lpstr>Real-Time Air Quality Mapping</vt:lpstr>
      <vt:lpstr>Web Cameras</vt:lpstr>
      <vt:lpstr>Teacher Curricula</vt:lpstr>
      <vt:lpstr>Publications</vt:lpstr>
      <vt:lpstr>PowerPoint Presentation</vt:lpstr>
      <vt:lpstr>Ozone Web Course</vt:lpstr>
      <vt:lpstr>Asthma Factsheet</vt:lpstr>
      <vt:lpstr>An Hour in the Life of an AIRNow Ozone Molecule</vt:lpstr>
      <vt:lpstr>The journey begins…..</vt:lpstr>
      <vt:lpstr>First stop:  AQ Agency</vt:lpstr>
      <vt:lpstr>All roads lead to the DMC…</vt:lpstr>
      <vt:lpstr>The last leg of the journey….</vt:lpstr>
    </vt:vector>
  </TitlesOfParts>
  <Company>US_EPA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Air Quality Advisories:   Are They Reaching the People Who Need Them Most</dc:title>
  <dc:creator>sstone</dc:creator>
  <cp:lastModifiedBy>Browdy, Jeanne</cp:lastModifiedBy>
  <cp:revision>109</cp:revision>
  <dcterms:created xsi:type="dcterms:W3CDTF">2004-07-27T17:17:30Z</dcterms:created>
  <dcterms:modified xsi:type="dcterms:W3CDTF">2020-10-19T17:19:58Z</dcterms:modified>
</cp:coreProperties>
</file>